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sldIdLst>
    <p:sldId id="293" r:id="rId5"/>
    <p:sldId id="294" r:id="rId6"/>
    <p:sldId id="290" r:id="rId7"/>
    <p:sldId id="295" r:id="rId8"/>
    <p:sldId id="284" r:id="rId9"/>
    <p:sldId id="29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pos="3840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1A1A"/>
    <a:srgbClr val="275582"/>
    <a:srgbClr val="1B895F"/>
    <a:srgbClr val="136143"/>
    <a:srgbClr val="0B3B29"/>
    <a:srgbClr val="8439BD"/>
    <a:srgbClr val="8F2EA2"/>
    <a:srgbClr val="3EDA9F"/>
    <a:srgbClr val="10543A"/>
    <a:srgbClr val="D9A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33" autoAdjust="0"/>
  </p:normalViewPr>
  <p:slideViewPr>
    <p:cSldViewPr snapToGrid="0" showGuides="1">
      <p:cViewPr varScale="1">
        <p:scale>
          <a:sx n="82" d="100"/>
          <a:sy n="82" d="100"/>
        </p:scale>
        <p:origin x="643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3917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Wright" userId="e49fecd6-324f-4afe-8b62-be99b0494cf4" providerId="ADAL" clId="{0BAD83DA-6126-492D-9A57-0AE461CA1A8C}"/>
    <pc:docChg chg="modSld">
      <pc:chgData name="Angela Wright" userId="e49fecd6-324f-4afe-8b62-be99b0494cf4" providerId="ADAL" clId="{0BAD83DA-6126-492D-9A57-0AE461CA1A8C}" dt="2023-03-01T02:09:28.145" v="0" actId="6549"/>
      <pc:docMkLst>
        <pc:docMk/>
      </pc:docMkLst>
      <pc:sldChg chg="modSp mod">
        <pc:chgData name="Angela Wright" userId="e49fecd6-324f-4afe-8b62-be99b0494cf4" providerId="ADAL" clId="{0BAD83DA-6126-492D-9A57-0AE461CA1A8C}" dt="2023-03-01T02:09:28.145" v="0" actId="6549"/>
        <pc:sldMkLst>
          <pc:docMk/>
          <pc:sldMk cId="4254670998" sldId="293"/>
        </pc:sldMkLst>
        <pc:spChg chg="mod">
          <ac:chgData name="Angela Wright" userId="e49fecd6-324f-4afe-8b62-be99b0494cf4" providerId="ADAL" clId="{0BAD83DA-6126-492D-9A57-0AE461CA1A8C}" dt="2023-03-01T02:09:28.145" v="0" actId="6549"/>
          <ac:spMkLst>
            <pc:docMk/>
            <pc:sldMk cId="4254670998" sldId="293"/>
            <ac:spMk id="45" creationId="{CE9001BD-04C4-40D0-98EB-088BE1EF0E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8">
            <a:extLst>
              <a:ext uri="{FF2B5EF4-FFF2-40B4-BE49-F238E27FC236}">
                <a16:creationId xmlns:a16="http://schemas.microsoft.com/office/drawing/2014/main" id="{D127D48E-3E09-48C7-AB33-FBD643EFA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3914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9" name="Text Placeholder 50">
            <a:extLst>
              <a:ext uri="{FF2B5EF4-FFF2-40B4-BE49-F238E27FC236}">
                <a16:creationId xmlns:a16="http://schemas.microsoft.com/office/drawing/2014/main" id="{A1B91BF4-B790-4F67-98EB-FE905527BF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23914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48">
            <a:extLst>
              <a:ext uri="{FF2B5EF4-FFF2-40B4-BE49-F238E27FC236}">
                <a16:creationId xmlns:a16="http://schemas.microsoft.com/office/drawing/2014/main" id="{CCA5F33F-1634-427F-92BF-99A5ED52A4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4076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084F28D2-C99C-44DC-95CF-A18847F3B6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34076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8">
            <a:extLst>
              <a:ext uri="{FF2B5EF4-FFF2-40B4-BE49-F238E27FC236}">
                <a16:creationId xmlns:a16="http://schemas.microsoft.com/office/drawing/2014/main" id="{2402522A-E098-4FB5-B454-D6FC98D90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4238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3" name="Text Placeholder 50">
            <a:extLst>
              <a:ext uri="{FF2B5EF4-FFF2-40B4-BE49-F238E27FC236}">
                <a16:creationId xmlns:a16="http://schemas.microsoft.com/office/drawing/2014/main" id="{18CF51EA-CDE2-4AA1-83CB-9DC6E212C3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44238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8">
            <a:extLst>
              <a:ext uri="{FF2B5EF4-FFF2-40B4-BE49-F238E27FC236}">
                <a16:creationId xmlns:a16="http://schemas.microsoft.com/office/drawing/2014/main" id="{FE2BFCE7-D8D1-42B7-97F2-78B1D2CB5F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4400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5" name="Text Placeholder 50">
            <a:extLst>
              <a:ext uri="{FF2B5EF4-FFF2-40B4-BE49-F238E27FC236}">
                <a16:creationId xmlns:a16="http://schemas.microsoft.com/office/drawing/2014/main" id="{0C4E8DE7-5691-4470-BC2C-F9F6532248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54400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BC6ED5-DBEC-4BA5-9BFE-9A5E0ED8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2674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48">
            <a:extLst>
              <a:ext uri="{FF2B5EF4-FFF2-40B4-BE49-F238E27FC236}">
                <a16:creationId xmlns:a16="http://schemas.microsoft.com/office/drawing/2014/main" id="{C6E48CAB-F1C0-4E71-9686-C02A967E92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182" y="4014522"/>
            <a:ext cx="118211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35" name="Text Placeholder 50">
            <a:extLst>
              <a:ext uri="{FF2B5EF4-FFF2-40B4-BE49-F238E27FC236}">
                <a16:creationId xmlns:a16="http://schemas.microsoft.com/office/drawing/2014/main" id="{7C226081-D459-4A68-9B23-0C804E6A63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18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C32AE455-05F0-44FA-98C4-73D9C60DF8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839103" y="4014522"/>
            <a:ext cx="1208897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3C3FB663-073E-458E-A31A-B15112A0D37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839103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91332113-C9A3-4B1F-A973-C30104497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202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CDAC2DE8-0B23-47D4-A121-018184C5D2B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22202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AE8613EE-32F0-4251-809B-6B9907E226C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0494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6E9683DA-61F6-48A0-9453-C03FB979401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0494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53C09CD9-E6F6-4AA3-968A-491D1568E73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555230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4457D5F2-D7AE-44A9-847A-D20086BCCC2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555230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4FBE8211-41BE-41C2-B826-94FD55BC0A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38151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18C75666-F3E0-4AD7-8C05-FEFFEAE1D1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938151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66478F13-D9B8-4439-9B08-804CD6848EB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2107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08844405-957A-4970-A2B6-D161FED665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2107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6F067D31-AE61-48F0-A497-1908DC77F08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0399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5B4A526A-A40E-4B7D-94EC-5FDCAD2EAD8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70399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67390-01C5-4A4E-AF7F-79E8DB2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957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 userDrawn="1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14742123-85C4-4775-80AC-721BD7C162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006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E1001174-581F-41A6-864B-D3BE932C2E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006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2B649793-2AFC-43EE-8172-0EAB326F11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7454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5B27745F-27CA-45D0-BE8E-A9C3B168F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7454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58782C77-F426-4586-AF09-D07E1E8737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9790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E04DA729-6A59-4BC5-8955-DF4D12F125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9790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F6AF03D4-E441-4447-876C-A1B030223E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8006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679D428E-9700-4E19-8364-70006C3E76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006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5B64A0D9-EA5C-4EC1-981A-0FD223A62F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454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7F9CD6F4-7AEE-42A4-B26D-96BE3E9003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7454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82EA5B58-66CC-4197-BAC3-D0A39558DB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790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B76C47B4-A585-4CAC-933A-2E6D1938D1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9790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563D0C18-5125-4D0F-B46D-76AE182B3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006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10634501-CE83-42B9-8572-5C6B737108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006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Text Placeholder 48">
            <a:extLst>
              <a:ext uri="{FF2B5EF4-FFF2-40B4-BE49-F238E27FC236}">
                <a16:creationId xmlns:a16="http://schemas.microsoft.com/office/drawing/2014/main" id="{54844B85-1B28-4340-AA8C-10A0C2A36C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7454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5" name="Text Placeholder 50">
            <a:extLst>
              <a:ext uri="{FF2B5EF4-FFF2-40B4-BE49-F238E27FC236}">
                <a16:creationId xmlns:a16="http://schemas.microsoft.com/office/drawing/2014/main" id="{31BB84F0-3823-46DB-BCEF-5EF3F8E680C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7454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Text Placeholder 48">
            <a:extLst>
              <a:ext uri="{FF2B5EF4-FFF2-40B4-BE49-F238E27FC236}">
                <a16:creationId xmlns:a16="http://schemas.microsoft.com/office/drawing/2014/main" id="{D4D4EE7B-E029-47B3-BC18-D53E810711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9790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7" name="Text Placeholder 50">
            <a:extLst>
              <a:ext uri="{FF2B5EF4-FFF2-40B4-BE49-F238E27FC236}">
                <a16:creationId xmlns:a16="http://schemas.microsoft.com/office/drawing/2014/main" id="{C088BE45-14DC-4551-A5FC-93D0BA99188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9790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48">
            <a:extLst>
              <a:ext uri="{FF2B5EF4-FFF2-40B4-BE49-F238E27FC236}">
                <a16:creationId xmlns:a16="http://schemas.microsoft.com/office/drawing/2014/main" id="{120E072F-4FF5-422F-B7FD-BE3DF02601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8006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9" name="Text Placeholder 50">
            <a:extLst>
              <a:ext uri="{FF2B5EF4-FFF2-40B4-BE49-F238E27FC236}">
                <a16:creationId xmlns:a16="http://schemas.microsoft.com/office/drawing/2014/main" id="{E73E6162-F4E3-4F6D-BA12-6B5918E23B8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8006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Text Placeholder 48">
            <a:extLst>
              <a:ext uri="{FF2B5EF4-FFF2-40B4-BE49-F238E27FC236}">
                <a16:creationId xmlns:a16="http://schemas.microsoft.com/office/drawing/2014/main" id="{C9938F8E-67A2-401C-882C-ED04C7E522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7454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1" name="Text Placeholder 50">
            <a:extLst>
              <a:ext uri="{FF2B5EF4-FFF2-40B4-BE49-F238E27FC236}">
                <a16:creationId xmlns:a16="http://schemas.microsoft.com/office/drawing/2014/main" id="{E683DBE3-DCA5-4538-A253-E60ED2C4B62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67454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Text Placeholder 48">
            <a:extLst>
              <a:ext uri="{FF2B5EF4-FFF2-40B4-BE49-F238E27FC236}">
                <a16:creationId xmlns:a16="http://schemas.microsoft.com/office/drawing/2014/main" id="{6F8B9E2C-BE06-4536-A348-4640A2DA1B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790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3" name="Text Placeholder 50">
            <a:extLst>
              <a:ext uri="{FF2B5EF4-FFF2-40B4-BE49-F238E27FC236}">
                <a16:creationId xmlns:a16="http://schemas.microsoft.com/office/drawing/2014/main" id="{B9A57CE7-FAE2-490F-A8F8-402B5F3A744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69790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611859-7CC8-480B-BA0E-18BB16B30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913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4" userDrawn="1">
          <p15:clr>
            <a:srgbClr val="FBAE40"/>
          </p15:clr>
        </p15:guide>
        <p15:guide id="2" pos="5112">
          <p15:clr>
            <a:srgbClr val="FBAE40"/>
          </p15:clr>
        </p15:guide>
        <p15:guide id="4" pos="5256">
          <p15:clr>
            <a:srgbClr val="5ACBF0"/>
          </p15:clr>
        </p15:guide>
        <p15:guide id="5" pos="4968" userDrawn="1">
          <p15:clr>
            <a:srgbClr val="5ACBF0"/>
          </p15:clr>
        </p15:guide>
        <p15:guide id="6" pos="2688" userDrawn="1">
          <p15:clr>
            <a:srgbClr val="5ACBF0"/>
          </p15:clr>
        </p15:guide>
        <p15:guide id="7" pos="2400" userDrawn="1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90B616-241D-4DFE-BC2F-C001ED77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1731752" cy="6309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E909E-CC4A-4E51-BC02-B893225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124" y="1825625"/>
            <a:ext cx="117317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B6EE4-1695-4DD6-9758-84FFE963D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01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FDAD0-21E9-42D0-8C63-C6563197FC13}" type="datetimeFigureOut">
              <a:rPr lang="en-US" smtClean="0"/>
              <a:t>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3250D-A8F9-4682-AD84-FD37BCAA6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9280" y="6356350"/>
            <a:ext cx="5933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1A788-841D-41AB-A983-152B6532F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867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3823-CC86-4AC6-95C0-DC3ECA80F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4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1" r:id="rId2"/>
    <p:sldLayoutId id="2147483670" r:id="rId3"/>
  </p:sldLayoutIdLst>
  <p:txStyles>
    <p:titleStyle>
      <a:lvl1pPr algn="ctr" defTabSz="914400" rtl="0" eaLnBrk="1" latinLnBrk="0" hangingPunct="1">
        <a:lnSpc>
          <a:spcPct val="90000"/>
        </a:lnSpc>
        <a:spcBef>
          <a:spcPts val="100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9B29E1B2-831B-4449-8D51-76184FE8A700}"/>
              </a:ext>
            </a:extLst>
          </p:cNvPr>
          <p:cNvGrpSpPr/>
          <p:nvPr/>
        </p:nvGrpSpPr>
        <p:grpSpPr>
          <a:xfrm>
            <a:off x="135680" y="2131289"/>
            <a:ext cx="12032964" cy="1343566"/>
            <a:chOff x="135680" y="2131289"/>
            <a:chExt cx="12032964" cy="1343566"/>
          </a:xfrm>
        </p:grpSpPr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6B92487D-1C0E-4918-AF75-30D44B2689A3}"/>
                </a:ext>
              </a:extLst>
            </p:cNvPr>
            <p:cNvSpPr/>
            <p:nvPr/>
          </p:nvSpPr>
          <p:spPr>
            <a:xfrm rot="11022975" flipV="1">
              <a:off x="11907178" y="2607227"/>
              <a:ext cx="261466" cy="19170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 descr="timeline endpoints">
              <a:extLst>
                <a:ext uri="{FF2B5EF4-FFF2-40B4-BE49-F238E27FC236}">
                  <a16:creationId xmlns:a16="http://schemas.microsoft.com/office/drawing/2014/main" id="{E67F4109-051A-4552-89C0-33447156CF5C}"/>
                </a:ext>
              </a:extLst>
            </p:cNvPr>
            <p:cNvSpPr/>
            <p:nvPr/>
          </p:nvSpPr>
          <p:spPr>
            <a:xfrm>
              <a:off x="135680" y="2641395"/>
              <a:ext cx="190273" cy="190273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 descr="timeline ">
              <a:extLst>
                <a:ext uri="{FF2B5EF4-FFF2-40B4-BE49-F238E27FC236}">
                  <a16:creationId xmlns:a16="http://schemas.microsoft.com/office/drawing/2014/main" id="{972F406C-FFC7-40A7-98D0-EDC80BB7728A}"/>
                </a:ext>
              </a:extLst>
            </p:cNvPr>
            <p:cNvSpPr/>
            <p:nvPr/>
          </p:nvSpPr>
          <p:spPr>
            <a:xfrm flipH="1" flipV="1">
              <a:off x="202111" y="2151017"/>
              <a:ext cx="5250011" cy="1323838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52295" h="2410190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solidFill>
              <a:srgbClr val="2755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4000" dirty="0">
                <a:solidFill>
                  <a:schemeClr val="accent2"/>
                </a:solidFill>
              </a:endParaRPr>
            </a:p>
          </p:txBody>
        </p:sp>
        <p:sp>
          <p:nvSpPr>
            <p:cNvPr id="76" name="Freeform: Shape 75" descr="timeline ">
              <a:extLst>
                <a:ext uri="{FF2B5EF4-FFF2-40B4-BE49-F238E27FC236}">
                  <a16:creationId xmlns:a16="http://schemas.microsoft.com/office/drawing/2014/main" id="{F0A36321-04C4-434C-B8BD-FFD7969F7DBA}"/>
                </a:ext>
              </a:extLst>
            </p:cNvPr>
            <p:cNvSpPr/>
            <p:nvPr/>
          </p:nvSpPr>
          <p:spPr>
            <a:xfrm flipH="1" flipV="1">
              <a:off x="5396465" y="2131289"/>
              <a:ext cx="5340086" cy="1323838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52295" h="2410190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solidFill>
              <a:srgbClr val="2755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4000" dirty="0">
                <a:solidFill>
                  <a:schemeClr val="accent2"/>
                </a:solidFill>
              </a:endParaRPr>
            </a:p>
          </p:txBody>
        </p:sp>
        <p:sp>
          <p:nvSpPr>
            <p:cNvPr id="102" name="Freeform: Shape 101" descr="timeline ">
              <a:extLst>
                <a:ext uri="{FF2B5EF4-FFF2-40B4-BE49-F238E27FC236}">
                  <a16:creationId xmlns:a16="http://schemas.microsoft.com/office/drawing/2014/main" id="{CBD40752-4784-4526-AC8F-814A6911A9F3}"/>
                </a:ext>
              </a:extLst>
            </p:cNvPr>
            <p:cNvSpPr/>
            <p:nvPr/>
          </p:nvSpPr>
          <p:spPr>
            <a:xfrm flipH="1">
              <a:off x="10682118" y="2719476"/>
              <a:ext cx="1379253" cy="739775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8059787 w 9252295"/>
                <a:gd name="connsiteY24" fmla="*/ 95051 h 2410190"/>
                <a:gd name="connsiteX25" fmla="*/ 6962330 w 9252295"/>
                <a:gd name="connsiteY25" fmla="*/ 1192508 h 2410190"/>
                <a:gd name="connsiteX26" fmla="*/ 6962741 w 9252295"/>
                <a:gd name="connsiteY26" fmla="*/ 1200660 h 2410190"/>
                <a:gd name="connsiteX27" fmla="*/ 6962209 w 9252295"/>
                <a:gd name="connsiteY27" fmla="*/ 1200660 h 2410190"/>
                <a:gd name="connsiteX28" fmla="*/ 6956464 w 9252295"/>
                <a:gd name="connsiteY28" fmla="*/ 1314435 h 2410190"/>
                <a:gd name="connsiteX29" fmla="*/ 5770114 w 9252295"/>
                <a:gd name="connsiteY29" fmla="*/ 2385016 h 2410190"/>
                <a:gd name="connsiteX30" fmla="*/ 4583763 w 9252295"/>
                <a:gd name="connsiteY30" fmla="*/ 1314435 h 2410190"/>
                <a:gd name="connsiteX31" fmla="*/ 4578017 w 9252295"/>
                <a:gd name="connsiteY31" fmla="*/ 1200660 h 2410190"/>
                <a:gd name="connsiteX32" fmla="*/ 4578780 w 9252295"/>
                <a:gd name="connsiteY32" fmla="*/ 1200660 h 2410190"/>
                <a:gd name="connsiteX33" fmla="*/ 4573974 w 9252295"/>
                <a:gd name="connsiteY33" fmla="*/ 1105474 h 2410190"/>
                <a:gd name="connsiteX34" fmla="*/ 3482182 w 9252295"/>
                <a:gd name="connsiteY34" fmla="*/ 120225 h 2410190"/>
                <a:gd name="connsiteX35" fmla="*/ 2390391 w 9252295"/>
                <a:gd name="connsiteY35" fmla="*/ 1105474 h 2410190"/>
                <a:gd name="connsiteX36" fmla="*/ 2385136 w 9252295"/>
                <a:gd name="connsiteY36" fmla="*/ 1209531 h 2410190"/>
                <a:gd name="connsiteX37" fmla="*/ 2384604 w 9252295"/>
                <a:gd name="connsiteY37" fmla="*/ 1209531 h 2410190"/>
                <a:gd name="connsiteX38" fmla="*/ 2385016 w 9252295"/>
                <a:gd name="connsiteY38" fmla="*/ 1217682 h 2410190"/>
                <a:gd name="connsiteX39" fmla="*/ 1192508 w 9252295"/>
                <a:gd name="connsiteY39" fmla="*/ 2410190 h 2410190"/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8059787 w 9252295"/>
                <a:gd name="connsiteY23" fmla="*/ 95051 h 2410190"/>
                <a:gd name="connsiteX24" fmla="*/ 6962330 w 9252295"/>
                <a:gd name="connsiteY24" fmla="*/ 1192508 h 2410190"/>
                <a:gd name="connsiteX25" fmla="*/ 6962741 w 9252295"/>
                <a:gd name="connsiteY25" fmla="*/ 1200660 h 2410190"/>
                <a:gd name="connsiteX26" fmla="*/ 6962209 w 9252295"/>
                <a:gd name="connsiteY26" fmla="*/ 1200660 h 2410190"/>
                <a:gd name="connsiteX27" fmla="*/ 6956464 w 9252295"/>
                <a:gd name="connsiteY27" fmla="*/ 1314435 h 2410190"/>
                <a:gd name="connsiteX28" fmla="*/ 5770114 w 9252295"/>
                <a:gd name="connsiteY28" fmla="*/ 2385016 h 2410190"/>
                <a:gd name="connsiteX29" fmla="*/ 4583763 w 9252295"/>
                <a:gd name="connsiteY29" fmla="*/ 1314435 h 2410190"/>
                <a:gd name="connsiteX30" fmla="*/ 4578017 w 9252295"/>
                <a:gd name="connsiteY30" fmla="*/ 1200660 h 2410190"/>
                <a:gd name="connsiteX31" fmla="*/ 4578780 w 9252295"/>
                <a:gd name="connsiteY31" fmla="*/ 1200660 h 2410190"/>
                <a:gd name="connsiteX32" fmla="*/ 4573974 w 9252295"/>
                <a:gd name="connsiteY32" fmla="*/ 1105474 h 2410190"/>
                <a:gd name="connsiteX33" fmla="*/ 3482182 w 9252295"/>
                <a:gd name="connsiteY33" fmla="*/ 120225 h 2410190"/>
                <a:gd name="connsiteX34" fmla="*/ 2390391 w 9252295"/>
                <a:gd name="connsiteY34" fmla="*/ 1105474 h 2410190"/>
                <a:gd name="connsiteX35" fmla="*/ 2385136 w 9252295"/>
                <a:gd name="connsiteY35" fmla="*/ 1209531 h 2410190"/>
                <a:gd name="connsiteX36" fmla="*/ 2384604 w 9252295"/>
                <a:gd name="connsiteY36" fmla="*/ 1209531 h 2410190"/>
                <a:gd name="connsiteX37" fmla="*/ 2385016 w 9252295"/>
                <a:gd name="connsiteY37" fmla="*/ 1217682 h 2410190"/>
                <a:gd name="connsiteX38" fmla="*/ 1192508 w 9252295"/>
                <a:gd name="connsiteY38" fmla="*/ 2410190 h 2410190"/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8059787 w 9252295"/>
                <a:gd name="connsiteY22" fmla="*/ 95051 h 2410190"/>
                <a:gd name="connsiteX23" fmla="*/ 6962330 w 9252295"/>
                <a:gd name="connsiteY23" fmla="*/ 1192508 h 2410190"/>
                <a:gd name="connsiteX24" fmla="*/ 6962741 w 9252295"/>
                <a:gd name="connsiteY24" fmla="*/ 1200660 h 2410190"/>
                <a:gd name="connsiteX25" fmla="*/ 6962209 w 9252295"/>
                <a:gd name="connsiteY25" fmla="*/ 1200660 h 2410190"/>
                <a:gd name="connsiteX26" fmla="*/ 6956464 w 9252295"/>
                <a:gd name="connsiteY26" fmla="*/ 1314435 h 2410190"/>
                <a:gd name="connsiteX27" fmla="*/ 5770114 w 9252295"/>
                <a:gd name="connsiteY27" fmla="*/ 2385016 h 2410190"/>
                <a:gd name="connsiteX28" fmla="*/ 4583763 w 9252295"/>
                <a:gd name="connsiteY28" fmla="*/ 1314435 h 2410190"/>
                <a:gd name="connsiteX29" fmla="*/ 4578017 w 9252295"/>
                <a:gd name="connsiteY29" fmla="*/ 1200660 h 2410190"/>
                <a:gd name="connsiteX30" fmla="*/ 4578780 w 9252295"/>
                <a:gd name="connsiteY30" fmla="*/ 1200660 h 2410190"/>
                <a:gd name="connsiteX31" fmla="*/ 4573974 w 9252295"/>
                <a:gd name="connsiteY31" fmla="*/ 1105474 h 2410190"/>
                <a:gd name="connsiteX32" fmla="*/ 3482182 w 9252295"/>
                <a:gd name="connsiteY32" fmla="*/ 120225 h 2410190"/>
                <a:gd name="connsiteX33" fmla="*/ 2390391 w 9252295"/>
                <a:gd name="connsiteY33" fmla="*/ 1105474 h 2410190"/>
                <a:gd name="connsiteX34" fmla="*/ 2385136 w 9252295"/>
                <a:gd name="connsiteY34" fmla="*/ 1209531 h 2410190"/>
                <a:gd name="connsiteX35" fmla="*/ 2384604 w 9252295"/>
                <a:gd name="connsiteY35" fmla="*/ 1209531 h 2410190"/>
                <a:gd name="connsiteX36" fmla="*/ 2385016 w 9252295"/>
                <a:gd name="connsiteY36" fmla="*/ 1217682 h 2410190"/>
                <a:gd name="connsiteX37" fmla="*/ 1192508 w 9252295"/>
                <a:gd name="connsiteY37" fmla="*/ 2410190 h 2410190"/>
                <a:gd name="connsiteX0" fmla="*/ 1192508 w 8202971"/>
                <a:gd name="connsiteY0" fmla="*/ 2513046 h 2513046"/>
                <a:gd name="connsiteX1" fmla="*/ 0 w 8202971"/>
                <a:gd name="connsiteY1" fmla="*/ 1320538 h 2513046"/>
                <a:gd name="connsiteX2" fmla="*/ 1107 w 8202971"/>
                <a:gd name="connsiteY2" fmla="*/ 1309559 h 2513046"/>
                <a:gd name="connsiteX3" fmla="*/ 96158 w 8202971"/>
                <a:gd name="connsiteY3" fmla="*/ 1309559 h 2513046"/>
                <a:gd name="connsiteX4" fmla="*/ 95051 w 8202971"/>
                <a:gd name="connsiteY4" fmla="*/ 1320538 h 2513046"/>
                <a:gd name="connsiteX5" fmla="*/ 1192508 w 8202971"/>
                <a:gd name="connsiteY5" fmla="*/ 2417995 h 2513046"/>
                <a:gd name="connsiteX6" fmla="*/ 2289965 w 8202971"/>
                <a:gd name="connsiteY6" fmla="*/ 1320538 h 2513046"/>
                <a:gd name="connsiteX7" fmla="*/ 2289554 w 8202971"/>
                <a:gd name="connsiteY7" fmla="*/ 1312387 h 2513046"/>
                <a:gd name="connsiteX8" fmla="*/ 2290085 w 8202971"/>
                <a:gd name="connsiteY8" fmla="*/ 1312387 h 2513046"/>
                <a:gd name="connsiteX9" fmla="*/ 2295831 w 8202971"/>
                <a:gd name="connsiteY9" fmla="*/ 1198611 h 2513046"/>
                <a:gd name="connsiteX10" fmla="*/ 3482182 w 8202971"/>
                <a:gd name="connsiteY10" fmla="*/ 128030 h 2513046"/>
                <a:gd name="connsiteX11" fmla="*/ 4668533 w 8202971"/>
                <a:gd name="connsiteY11" fmla="*/ 1198611 h 2513046"/>
                <a:gd name="connsiteX12" fmla="*/ 4674278 w 8202971"/>
                <a:gd name="connsiteY12" fmla="*/ 1312387 h 2513046"/>
                <a:gd name="connsiteX13" fmla="*/ 4673516 w 8202971"/>
                <a:gd name="connsiteY13" fmla="*/ 1312387 h 2513046"/>
                <a:gd name="connsiteX14" fmla="*/ 4678322 w 8202971"/>
                <a:gd name="connsiteY14" fmla="*/ 1407573 h 2513046"/>
                <a:gd name="connsiteX15" fmla="*/ 5770114 w 8202971"/>
                <a:gd name="connsiteY15" fmla="*/ 2392822 h 2513046"/>
                <a:gd name="connsiteX16" fmla="*/ 6861904 w 8202971"/>
                <a:gd name="connsiteY16" fmla="*/ 1407573 h 2513046"/>
                <a:gd name="connsiteX17" fmla="*/ 6867159 w 8202971"/>
                <a:gd name="connsiteY17" fmla="*/ 1303516 h 2513046"/>
                <a:gd name="connsiteX18" fmla="*/ 6867690 w 8202971"/>
                <a:gd name="connsiteY18" fmla="*/ 1303516 h 2513046"/>
                <a:gd name="connsiteX19" fmla="*/ 6867279 w 8202971"/>
                <a:gd name="connsiteY19" fmla="*/ 1295364 h 2513046"/>
                <a:gd name="connsiteX20" fmla="*/ 8059787 w 8202971"/>
                <a:gd name="connsiteY20" fmla="*/ 102856 h 2513046"/>
                <a:gd name="connsiteX21" fmla="*/ 8059787 w 8202971"/>
                <a:gd name="connsiteY21" fmla="*/ 197907 h 2513046"/>
                <a:gd name="connsiteX22" fmla="*/ 6962330 w 8202971"/>
                <a:gd name="connsiteY22" fmla="*/ 1295364 h 2513046"/>
                <a:gd name="connsiteX23" fmla="*/ 6962741 w 8202971"/>
                <a:gd name="connsiteY23" fmla="*/ 1303516 h 2513046"/>
                <a:gd name="connsiteX24" fmla="*/ 6962209 w 8202971"/>
                <a:gd name="connsiteY24" fmla="*/ 1303516 h 2513046"/>
                <a:gd name="connsiteX25" fmla="*/ 6956464 w 8202971"/>
                <a:gd name="connsiteY25" fmla="*/ 1417291 h 2513046"/>
                <a:gd name="connsiteX26" fmla="*/ 5770114 w 8202971"/>
                <a:gd name="connsiteY26" fmla="*/ 2487872 h 2513046"/>
                <a:gd name="connsiteX27" fmla="*/ 4583763 w 8202971"/>
                <a:gd name="connsiteY27" fmla="*/ 1417291 h 2513046"/>
                <a:gd name="connsiteX28" fmla="*/ 4578017 w 8202971"/>
                <a:gd name="connsiteY28" fmla="*/ 1303516 h 2513046"/>
                <a:gd name="connsiteX29" fmla="*/ 4578780 w 8202971"/>
                <a:gd name="connsiteY29" fmla="*/ 1303516 h 2513046"/>
                <a:gd name="connsiteX30" fmla="*/ 4573974 w 8202971"/>
                <a:gd name="connsiteY30" fmla="*/ 1208330 h 2513046"/>
                <a:gd name="connsiteX31" fmla="*/ 3482182 w 8202971"/>
                <a:gd name="connsiteY31" fmla="*/ 223081 h 2513046"/>
                <a:gd name="connsiteX32" fmla="*/ 2390391 w 8202971"/>
                <a:gd name="connsiteY32" fmla="*/ 1208330 h 2513046"/>
                <a:gd name="connsiteX33" fmla="*/ 2385136 w 8202971"/>
                <a:gd name="connsiteY33" fmla="*/ 1312387 h 2513046"/>
                <a:gd name="connsiteX34" fmla="*/ 2384604 w 8202971"/>
                <a:gd name="connsiteY34" fmla="*/ 1312387 h 2513046"/>
                <a:gd name="connsiteX35" fmla="*/ 2385016 w 8202971"/>
                <a:gd name="connsiteY35" fmla="*/ 1320538 h 2513046"/>
                <a:gd name="connsiteX36" fmla="*/ 1192508 w 8202971"/>
                <a:gd name="connsiteY36" fmla="*/ 2513046 h 2513046"/>
                <a:gd name="connsiteX0" fmla="*/ 1192508 w 8059985"/>
                <a:gd name="connsiteY0" fmla="*/ 2410190 h 2410190"/>
                <a:gd name="connsiteX1" fmla="*/ 0 w 8059985"/>
                <a:gd name="connsiteY1" fmla="*/ 1217682 h 2410190"/>
                <a:gd name="connsiteX2" fmla="*/ 1107 w 8059985"/>
                <a:gd name="connsiteY2" fmla="*/ 1206703 h 2410190"/>
                <a:gd name="connsiteX3" fmla="*/ 96158 w 8059985"/>
                <a:gd name="connsiteY3" fmla="*/ 1206703 h 2410190"/>
                <a:gd name="connsiteX4" fmla="*/ 95051 w 8059985"/>
                <a:gd name="connsiteY4" fmla="*/ 1217682 h 2410190"/>
                <a:gd name="connsiteX5" fmla="*/ 1192508 w 8059985"/>
                <a:gd name="connsiteY5" fmla="*/ 2315139 h 2410190"/>
                <a:gd name="connsiteX6" fmla="*/ 2289965 w 8059985"/>
                <a:gd name="connsiteY6" fmla="*/ 1217682 h 2410190"/>
                <a:gd name="connsiteX7" fmla="*/ 2289554 w 8059985"/>
                <a:gd name="connsiteY7" fmla="*/ 1209531 h 2410190"/>
                <a:gd name="connsiteX8" fmla="*/ 2290085 w 8059985"/>
                <a:gd name="connsiteY8" fmla="*/ 1209531 h 2410190"/>
                <a:gd name="connsiteX9" fmla="*/ 2295831 w 8059985"/>
                <a:gd name="connsiteY9" fmla="*/ 1095755 h 2410190"/>
                <a:gd name="connsiteX10" fmla="*/ 3482182 w 8059985"/>
                <a:gd name="connsiteY10" fmla="*/ 25174 h 2410190"/>
                <a:gd name="connsiteX11" fmla="*/ 4668533 w 8059985"/>
                <a:gd name="connsiteY11" fmla="*/ 1095755 h 2410190"/>
                <a:gd name="connsiteX12" fmla="*/ 4674278 w 8059985"/>
                <a:gd name="connsiteY12" fmla="*/ 1209531 h 2410190"/>
                <a:gd name="connsiteX13" fmla="*/ 4673516 w 8059985"/>
                <a:gd name="connsiteY13" fmla="*/ 1209531 h 2410190"/>
                <a:gd name="connsiteX14" fmla="*/ 4678322 w 8059985"/>
                <a:gd name="connsiteY14" fmla="*/ 1304717 h 2410190"/>
                <a:gd name="connsiteX15" fmla="*/ 5770114 w 8059985"/>
                <a:gd name="connsiteY15" fmla="*/ 2289966 h 2410190"/>
                <a:gd name="connsiteX16" fmla="*/ 6861904 w 8059985"/>
                <a:gd name="connsiteY16" fmla="*/ 1304717 h 2410190"/>
                <a:gd name="connsiteX17" fmla="*/ 6867159 w 8059985"/>
                <a:gd name="connsiteY17" fmla="*/ 1200660 h 2410190"/>
                <a:gd name="connsiteX18" fmla="*/ 6867690 w 8059985"/>
                <a:gd name="connsiteY18" fmla="*/ 1200660 h 2410190"/>
                <a:gd name="connsiteX19" fmla="*/ 6867279 w 8059985"/>
                <a:gd name="connsiteY19" fmla="*/ 1192508 h 2410190"/>
                <a:gd name="connsiteX20" fmla="*/ 8059787 w 8059985"/>
                <a:gd name="connsiteY20" fmla="*/ 0 h 2410190"/>
                <a:gd name="connsiteX21" fmla="*/ 6962330 w 8059985"/>
                <a:gd name="connsiteY21" fmla="*/ 1192508 h 2410190"/>
                <a:gd name="connsiteX22" fmla="*/ 6962741 w 8059985"/>
                <a:gd name="connsiteY22" fmla="*/ 1200660 h 2410190"/>
                <a:gd name="connsiteX23" fmla="*/ 6962209 w 8059985"/>
                <a:gd name="connsiteY23" fmla="*/ 1200660 h 2410190"/>
                <a:gd name="connsiteX24" fmla="*/ 6956464 w 8059985"/>
                <a:gd name="connsiteY24" fmla="*/ 1314435 h 2410190"/>
                <a:gd name="connsiteX25" fmla="*/ 5770114 w 8059985"/>
                <a:gd name="connsiteY25" fmla="*/ 2385016 h 2410190"/>
                <a:gd name="connsiteX26" fmla="*/ 4583763 w 8059985"/>
                <a:gd name="connsiteY26" fmla="*/ 1314435 h 2410190"/>
                <a:gd name="connsiteX27" fmla="*/ 4578017 w 8059985"/>
                <a:gd name="connsiteY27" fmla="*/ 1200660 h 2410190"/>
                <a:gd name="connsiteX28" fmla="*/ 4578780 w 8059985"/>
                <a:gd name="connsiteY28" fmla="*/ 1200660 h 2410190"/>
                <a:gd name="connsiteX29" fmla="*/ 4573974 w 8059985"/>
                <a:gd name="connsiteY29" fmla="*/ 1105474 h 2410190"/>
                <a:gd name="connsiteX30" fmla="*/ 3482182 w 8059985"/>
                <a:gd name="connsiteY30" fmla="*/ 120225 h 2410190"/>
                <a:gd name="connsiteX31" fmla="*/ 2390391 w 8059985"/>
                <a:gd name="connsiteY31" fmla="*/ 1105474 h 2410190"/>
                <a:gd name="connsiteX32" fmla="*/ 2385136 w 8059985"/>
                <a:gd name="connsiteY32" fmla="*/ 1209531 h 2410190"/>
                <a:gd name="connsiteX33" fmla="*/ 2384604 w 8059985"/>
                <a:gd name="connsiteY33" fmla="*/ 1209531 h 2410190"/>
                <a:gd name="connsiteX34" fmla="*/ 2385016 w 8059985"/>
                <a:gd name="connsiteY34" fmla="*/ 1217682 h 2410190"/>
                <a:gd name="connsiteX35" fmla="*/ 1192508 w 8059985"/>
                <a:gd name="connsiteY35" fmla="*/ 2410190 h 2410190"/>
                <a:gd name="connsiteX0" fmla="*/ 1192508 w 6962742"/>
                <a:gd name="connsiteY0" fmla="*/ 2385016 h 2385016"/>
                <a:gd name="connsiteX1" fmla="*/ 0 w 6962742"/>
                <a:gd name="connsiteY1" fmla="*/ 1192508 h 2385016"/>
                <a:gd name="connsiteX2" fmla="*/ 1107 w 6962742"/>
                <a:gd name="connsiteY2" fmla="*/ 1181529 h 2385016"/>
                <a:gd name="connsiteX3" fmla="*/ 96158 w 6962742"/>
                <a:gd name="connsiteY3" fmla="*/ 1181529 h 2385016"/>
                <a:gd name="connsiteX4" fmla="*/ 95051 w 6962742"/>
                <a:gd name="connsiteY4" fmla="*/ 1192508 h 2385016"/>
                <a:gd name="connsiteX5" fmla="*/ 1192508 w 6962742"/>
                <a:gd name="connsiteY5" fmla="*/ 2289965 h 2385016"/>
                <a:gd name="connsiteX6" fmla="*/ 2289965 w 6962742"/>
                <a:gd name="connsiteY6" fmla="*/ 1192508 h 2385016"/>
                <a:gd name="connsiteX7" fmla="*/ 2289554 w 6962742"/>
                <a:gd name="connsiteY7" fmla="*/ 1184357 h 2385016"/>
                <a:gd name="connsiteX8" fmla="*/ 2290085 w 6962742"/>
                <a:gd name="connsiteY8" fmla="*/ 1184357 h 2385016"/>
                <a:gd name="connsiteX9" fmla="*/ 2295831 w 6962742"/>
                <a:gd name="connsiteY9" fmla="*/ 1070581 h 2385016"/>
                <a:gd name="connsiteX10" fmla="*/ 3482182 w 6962742"/>
                <a:gd name="connsiteY10" fmla="*/ 0 h 2385016"/>
                <a:gd name="connsiteX11" fmla="*/ 4668533 w 6962742"/>
                <a:gd name="connsiteY11" fmla="*/ 1070581 h 2385016"/>
                <a:gd name="connsiteX12" fmla="*/ 4674278 w 6962742"/>
                <a:gd name="connsiteY12" fmla="*/ 1184357 h 2385016"/>
                <a:gd name="connsiteX13" fmla="*/ 4673516 w 6962742"/>
                <a:gd name="connsiteY13" fmla="*/ 1184357 h 2385016"/>
                <a:gd name="connsiteX14" fmla="*/ 4678322 w 6962742"/>
                <a:gd name="connsiteY14" fmla="*/ 1279543 h 2385016"/>
                <a:gd name="connsiteX15" fmla="*/ 5770114 w 6962742"/>
                <a:gd name="connsiteY15" fmla="*/ 2264792 h 2385016"/>
                <a:gd name="connsiteX16" fmla="*/ 6861904 w 6962742"/>
                <a:gd name="connsiteY16" fmla="*/ 1279543 h 2385016"/>
                <a:gd name="connsiteX17" fmla="*/ 6867159 w 6962742"/>
                <a:gd name="connsiteY17" fmla="*/ 1175486 h 2385016"/>
                <a:gd name="connsiteX18" fmla="*/ 6867690 w 6962742"/>
                <a:gd name="connsiteY18" fmla="*/ 1175486 h 2385016"/>
                <a:gd name="connsiteX19" fmla="*/ 6867279 w 6962742"/>
                <a:gd name="connsiteY19" fmla="*/ 1167334 h 2385016"/>
                <a:gd name="connsiteX20" fmla="*/ 6962330 w 6962742"/>
                <a:gd name="connsiteY20" fmla="*/ 1167334 h 2385016"/>
                <a:gd name="connsiteX21" fmla="*/ 6962741 w 6962742"/>
                <a:gd name="connsiteY21" fmla="*/ 1175486 h 2385016"/>
                <a:gd name="connsiteX22" fmla="*/ 6962209 w 6962742"/>
                <a:gd name="connsiteY22" fmla="*/ 1175486 h 2385016"/>
                <a:gd name="connsiteX23" fmla="*/ 6956464 w 6962742"/>
                <a:gd name="connsiteY23" fmla="*/ 1289261 h 2385016"/>
                <a:gd name="connsiteX24" fmla="*/ 5770114 w 6962742"/>
                <a:gd name="connsiteY24" fmla="*/ 2359842 h 2385016"/>
                <a:gd name="connsiteX25" fmla="*/ 4583763 w 6962742"/>
                <a:gd name="connsiteY25" fmla="*/ 1289261 h 2385016"/>
                <a:gd name="connsiteX26" fmla="*/ 4578017 w 6962742"/>
                <a:gd name="connsiteY26" fmla="*/ 1175486 h 2385016"/>
                <a:gd name="connsiteX27" fmla="*/ 4578780 w 6962742"/>
                <a:gd name="connsiteY27" fmla="*/ 1175486 h 2385016"/>
                <a:gd name="connsiteX28" fmla="*/ 4573974 w 6962742"/>
                <a:gd name="connsiteY28" fmla="*/ 1080300 h 2385016"/>
                <a:gd name="connsiteX29" fmla="*/ 3482182 w 6962742"/>
                <a:gd name="connsiteY29" fmla="*/ 95051 h 2385016"/>
                <a:gd name="connsiteX30" fmla="*/ 2390391 w 6962742"/>
                <a:gd name="connsiteY30" fmla="*/ 1080300 h 2385016"/>
                <a:gd name="connsiteX31" fmla="*/ 2385136 w 6962742"/>
                <a:gd name="connsiteY31" fmla="*/ 1184357 h 2385016"/>
                <a:gd name="connsiteX32" fmla="*/ 2384604 w 6962742"/>
                <a:gd name="connsiteY32" fmla="*/ 1184357 h 2385016"/>
                <a:gd name="connsiteX33" fmla="*/ 2385016 w 6962742"/>
                <a:gd name="connsiteY33" fmla="*/ 1192508 h 2385016"/>
                <a:gd name="connsiteX34" fmla="*/ 1192508 w 6962742"/>
                <a:gd name="connsiteY34" fmla="*/ 2385016 h 2385016"/>
                <a:gd name="connsiteX0" fmla="*/ 1192508 w 6962740"/>
                <a:gd name="connsiteY0" fmla="*/ 2385016 h 2385016"/>
                <a:gd name="connsiteX1" fmla="*/ 0 w 6962740"/>
                <a:gd name="connsiteY1" fmla="*/ 1192508 h 2385016"/>
                <a:gd name="connsiteX2" fmla="*/ 1107 w 6962740"/>
                <a:gd name="connsiteY2" fmla="*/ 1181529 h 2385016"/>
                <a:gd name="connsiteX3" fmla="*/ 96158 w 6962740"/>
                <a:gd name="connsiteY3" fmla="*/ 1181529 h 2385016"/>
                <a:gd name="connsiteX4" fmla="*/ 95051 w 6962740"/>
                <a:gd name="connsiteY4" fmla="*/ 1192508 h 2385016"/>
                <a:gd name="connsiteX5" fmla="*/ 1192508 w 6962740"/>
                <a:gd name="connsiteY5" fmla="*/ 2289965 h 2385016"/>
                <a:gd name="connsiteX6" fmla="*/ 2289965 w 6962740"/>
                <a:gd name="connsiteY6" fmla="*/ 1192508 h 2385016"/>
                <a:gd name="connsiteX7" fmla="*/ 2289554 w 6962740"/>
                <a:gd name="connsiteY7" fmla="*/ 1184357 h 2385016"/>
                <a:gd name="connsiteX8" fmla="*/ 2290085 w 6962740"/>
                <a:gd name="connsiteY8" fmla="*/ 1184357 h 2385016"/>
                <a:gd name="connsiteX9" fmla="*/ 2295831 w 6962740"/>
                <a:gd name="connsiteY9" fmla="*/ 1070581 h 2385016"/>
                <a:gd name="connsiteX10" fmla="*/ 3482182 w 6962740"/>
                <a:gd name="connsiteY10" fmla="*/ 0 h 2385016"/>
                <a:gd name="connsiteX11" fmla="*/ 4668533 w 6962740"/>
                <a:gd name="connsiteY11" fmla="*/ 1070581 h 2385016"/>
                <a:gd name="connsiteX12" fmla="*/ 4674278 w 6962740"/>
                <a:gd name="connsiteY12" fmla="*/ 1184357 h 2385016"/>
                <a:gd name="connsiteX13" fmla="*/ 4673516 w 6962740"/>
                <a:gd name="connsiteY13" fmla="*/ 1184357 h 2385016"/>
                <a:gd name="connsiteX14" fmla="*/ 4678322 w 6962740"/>
                <a:gd name="connsiteY14" fmla="*/ 1279543 h 2385016"/>
                <a:gd name="connsiteX15" fmla="*/ 5770114 w 6962740"/>
                <a:gd name="connsiteY15" fmla="*/ 2264792 h 2385016"/>
                <a:gd name="connsiteX16" fmla="*/ 6861904 w 6962740"/>
                <a:gd name="connsiteY16" fmla="*/ 1279543 h 2385016"/>
                <a:gd name="connsiteX17" fmla="*/ 6867159 w 6962740"/>
                <a:gd name="connsiteY17" fmla="*/ 1175486 h 2385016"/>
                <a:gd name="connsiteX18" fmla="*/ 6867690 w 6962740"/>
                <a:gd name="connsiteY18" fmla="*/ 1175486 h 2385016"/>
                <a:gd name="connsiteX19" fmla="*/ 6867279 w 6962740"/>
                <a:gd name="connsiteY19" fmla="*/ 1167334 h 2385016"/>
                <a:gd name="connsiteX20" fmla="*/ 6962330 w 6962740"/>
                <a:gd name="connsiteY20" fmla="*/ 1167334 h 2385016"/>
                <a:gd name="connsiteX21" fmla="*/ 6962741 w 6962740"/>
                <a:gd name="connsiteY21" fmla="*/ 1175486 h 2385016"/>
                <a:gd name="connsiteX22" fmla="*/ 6962209 w 6962740"/>
                <a:gd name="connsiteY22" fmla="*/ 1175486 h 2385016"/>
                <a:gd name="connsiteX23" fmla="*/ 5770114 w 6962740"/>
                <a:gd name="connsiteY23" fmla="*/ 2359842 h 2385016"/>
                <a:gd name="connsiteX24" fmla="*/ 4583763 w 6962740"/>
                <a:gd name="connsiteY24" fmla="*/ 1289261 h 2385016"/>
                <a:gd name="connsiteX25" fmla="*/ 4578017 w 6962740"/>
                <a:gd name="connsiteY25" fmla="*/ 1175486 h 2385016"/>
                <a:gd name="connsiteX26" fmla="*/ 4578780 w 6962740"/>
                <a:gd name="connsiteY26" fmla="*/ 1175486 h 2385016"/>
                <a:gd name="connsiteX27" fmla="*/ 4573974 w 6962740"/>
                <a:gd name="connsiteY27" fmla="*/ 1080300 h 2385016"/>
                <a:gd name="connsiteX28" fmla="*/ 3482182 w 6962740"/>
                <a:gd name="connsiteY28" fmla="*/ 95051 h 2385016"/>
                <a:gd name="connsiteX29" fmla="*/ 2390391 w 6962740"/>
                <a:gd name="connsiteY29" fmla="*/ 1080300 h 2385016"/>
                <a:gd name="connsiteX30" fmla="*/ 2385136 w 6962740"/>
                <a:gd name="connsiteY30" fmla="*/ 1184357 h 2385016"/>
                <a:gd name="connsiteX31" fmla="*/ 2384604 w 6962740"/>
                <a:gd name="connsiteY31" fmla="*/ 1184357 h 2385016"/>
                <a:gd name="connsiteX32" fmla="*/ 2385016 w 6962740"/>
                <a:gd name="connsiteY32" fmla="*/ 1192508 h 2385016"/>
                <a:gd name="connsiteX33" fmla="*/ 1192508 w 6962740"/>
                <a:gd name="connsiteY33" fmla="*/ 2385016 h 2385016"/>
                <a:gd name="connsiteX0" fmla="*/ 1192508 w 6962742"/>
                <a:gd name="connsiteY0" fmla="*/ 2385016 h 2385016"/>
                <a:gd name="connsiteX1" fmla="*/ 0 w 6962742"/>
                <a:gd name="connsiteY1" fmla="*/ 1192508 h 2385016"/>
                <a:gd name="connsiteX2" fmla="*/ 1107 w 6962742"/>
                <a:gd name="connsiteY2" fmla="*/ 1181529 h 2385016"/>
                <a:gd name="connsiteX3" fmla="*/ 96158 w 6962742"/>
                <a:gd name="connsiteY3" fmla="*/ 1181529 h 2385016"/>
                <a:gd name="connsiteX4" fmla="*/ 95051 w 6962742"/>
                <a:gd name="connsiteY4" fmla="*/ 1192508 h 2385016"/>
                <a:gd name="connsiteX5" fmla="*/ 1192508 w 6962742"/>
                <a:gd name="connsiteY5" fmla="*/ 2289965 h 2385016"/>
                <a:gd name="connsiteX6" fmla="*/ 2289965 w 6962742"/>
                <a:gd name="connsiteY6" fmla="*/ 1192508 h 2385016"/>
                <a:gd name="connsiteX7" fmla="*/ 2289554 w 6962742"/>
                <a:gd name="connsiteY7" fmla="*/ 1184357 h 2385016"/>
                <a:gd name="connsiteX8" fmla="*/ 2290085 w 6962742"/>
                <a:gd name="connsiteY8" fmla="*/ 1184357 h 2385016"/>
                <a:gd name="connsiteX9" fmla="*/ 2295831 w 6962742"/>
                <a:gd name="connsiteY9" fmla="*/ 1070581 h 2385016"/>
                <a:gd name="connsiteX10" fmla="*/ 3482182 w 6962742"/>
                <a:gd name="connsiteY10" fmla="*/ 0 h 2385016"/>
                <a:gd name="connsiteX11" fmla="*/ 4668533 w 6962742"/>
                <a:gd name="connsiteY11" fmla="*/ 1070581 h 2385016"/>
                <a:gd name="connsiteX12" fmla="*/ 4674278 w 6962742"/>
                <a:gd name="connsiteY12" fmla="*/ 1184357 h 2385016"/>
                <a:gd name="connsiteX13" fmla="*/ 4673516 w 6962742"/>
                <a:gd name="connsiteY13" fmla="*/ 1184357 h 2385016"/>
                <a:gd name="connsiteX14" fmla="*/ 4678322 w 6962742"/>
                <a:gd name="connsiteY14" fmla="*/ 1279543 h 2385016"/>
                <a:gd name="connsiteX15" fmla="*/ 5770114 w 6962742"/>
                <a:gd name="connsiteY15" fmla="*/ 2264792 h 2385016"/>
                <a:gd name="connsiteX16" fmla="*/ 6861904 w 6962742"/>
                <a:gd name="connsiteY16" fmla="*/ 1279543 h 2385016"/>
                <a:gd name="connsiteX17" fmla="*/ 6867159 w 6962742"/>
                <a:gd name="connsiteY17" fmla="*/ 1175486 h 2385016"/>
                <a:gd name="connsiteX18" fmla="*/ 6867690 w 6962742"/>
                <a:gd name="connsiteY18" fmla="*/ 1175486 h 2385016"/>
                <a:gd name="connsiteX19" fmla="*/ 6962330 w 6962742"/>
                <a:gd name="connsiteY19" fmla="*/ 1167334 h 2385016"/>
                <a:gd name="connsiteX20" fmla="*/ 6962741 w 6962742"/>
                <a:gd name="connsiteY20" fmla="*/ 1175486 h 2385016"/>
                <a:gd name="connsiteX21" fmla="*/ 6962209 w 6962742"/>
                <a:gd name="connsiteY21" fmla="*/ 1175486 h 2385016"/>
                <a:gd name="connsiteX22" fmla="*/ 5770114 w 6962742"/>
                <a:gd name="connsiteY22" fmla="*/ 2359842 h 2385016"/>
                <a:gd name="connsiteX23" fmla="*/ 4583763 w 6962742"/>
                <a:gd name="connsiteY23" fmla="*/ 1289261 h 2385016"/>
                <a:gd name="connsiteX24" fmla="*/ 4578017 w 6962742"/>
                <a:gd name="connsiteY24" fmla="*/ 1175486 h 2385016"/>
                <a:gd name="connsiteX25" fmla="*/ 4578780 w 6962742"/>
                <a:gd name="connsiteY25" fmla="*/ 1175486 h 2385016"/>
                <a:gd name="connsiteX26" fmla="*/ 4573974 w 6962742"/>
                <a:gd name="connsiteY26" fmla="*/ 1080300 h 2385016"/>
                <a:gd name="connsiteX27" fmla="*/ 3482182 w 6962742"/>
                <a:gd name="connsiteY27" fmla="*/ 95051 h 2385016"/>
                <a:gd name="connsiteX28" fmla="*/ 2390391 w 6962742"/>
                <a:gd name="connsiteY28" fmla="*/ 1080300 h 2385016"/>
                <a:gd name="connsiteX29" fmla="*/ 2385136 w 6962742"/>
                <a:gd name="connsiteY29" fmla="*/ 1184357 h 2385016"/>
                <a:gd name="connsiteX30" fmla="*/ 2384604 w 6962742"/>
                <a:gd name="connsiteY30" fmla="*/ 1184357 h 2385016"/>
                <a:gd name="connsiteX31" fmla="*/ 2385016 w 6962742"/>
                <a:gd name="connsiteY31" fmla="*/ 1192508 h 2385016"/>
                <a:gd name="connsiteX32" fmla="*/ 1192508 w 6962742"/>
                <a:gd name="connsiteY32" fmla="*/ 2385016 h 2385016"/>
                <a:gd name="connsiteX0" fmla="*/ 1192508 w 6962740"/>
                <a:gd name="connsiteY0" fmla="*/ 2385016 h 2385016"/>
                <a:gd name="connsiteX1" fmla="*/ 0 w 6962740"/>
                <a:gd name="connsiteY1" fmla="*/ 1192508 h 2385016"/>
                <a:gd name="connsiteX2" fmla="*/ 1107 w 6962740"/>
                <a:gd name="connsiteY2" fmla="*/ 1181529 h 2385016"/>
                <a:gd name="connsiteX3" fmla="*/ 96158 w 6962740"/>
                <a:gd name="connsiteY3" fmla="*/ 1181529 h 2385016"/>
                <a:gd name="connsiteX4" fmla="*/ 95051 w 6962740"/>
                <a:gd name="connsiteY4" fmla="*/ 1192508 h 2385016"/>
                <a:gd name="connsiteX5" fmla="*/ 1192508 w 6962740"/>
                <a:gd name="connsiteY5" fmla="*/ 2289965 h 2385016"/>
                <a:gd name="connsiteX6" fmla="*/ 2289965 w 6962740"/>
                <a:gd name="connsiteY6" fmla="*/ 1192508 h 2385016"/>
                <a:gd name="connsiteX7" fmla="*/ 2289554 w 6962740"/>
                <a:gd name="connsiteY7" fmla="*/ 1184357 h 2385016"/>
                <a:gd name="connsiteX8" fmla="*/ 2290085 w 6962740"/>
                <a:gd name="connsiteY8" fmla="*/ 1184357 h 2385016"/>
                <a:gd name="connsiteX9" fmla="*/ 2295831 w 6962740"/>
                <a:gd name="connsiteY9" fmla="*/ 1070581 h 2385016"/>
                <a:gd name="connsiteX10" fmla="*/ 3482182 w 6962740"/>
                <a:gd name="connsiteY10" fmla="*/ 0 h 2385016"/>
                <a:gd name="connsiteX11" fmla="*/ 4668533 w 6962740"/>
                <a:gd name="connsiteY11" fmla="*/ 1070581 h 2385016"/>
                <a:gd name="connsiteX12" fmla="*/ 4674278 w 6962740"/>
                <a:gd name="connsiteY12" fmla="*/ 1184357 h 2385016"/>
                <a:gd name="connsiteX13" fmla="*/ 4673516 w 6962740"/>
                <a:gd name="connsiteY13" fmla="*/ 1184357 h 2385016"/>
                <a:gd name="connsiteX14" fmla="*/ 4678322 w 6962740"/>
                <a:gd name="connsiteY14" fmla="*/ 1279543 h 2385016"/>
                <a:gd name="connsiteX15" fmla="*/ 5770114 w 6962740"/>
                <a:gd name="connsiteY15" fmla="*/ 2264792 h 2385016"/>
                <a:gd name="connsiteX16" fmla="*/ 6867159 w 6962740"/>
                <a:gd name="connsiteY16" fmla="*/ 1175486 h 2385016"/>
                <a:gd name="connsiteX17" fmla="*/ 6867690 w 6962740"/>
                <a:gd name="connsiteY17" fmla="*/ 1175486 h 2385016"/>
                <a:gd name="connsiteX18" fmla="*/ 6962330 w 6962740"/>
                <a:gd name="connsiteY18" fmla="*/ 1167334 h 2385016"/>
                <a:gd name="connsiteX19" fmla="*/ 6962741 w 6962740"/>
                <a:gd name="connsiteY19" fmla="*/ 1175486 h 2385016"/>
                <a:gd name="connsiteX20" fmla="*/ 6962209 w 6962740"/>
                <a:gd name="connsiteY20" fmla="*/ 1175486 h 2385016"/>
                <a:gd name="connsiteX21" fmla="*/ 5770114 w 6962740"/>
                <a:gd name="connsiteY21" fmla="*/ 2359842 h 2385016"/>
                <a:gd name="connsiteX22" fmla="*/ 4583763 w 6962740"/>
                <a:gd name="connsiteY22" fmla="*/ 1289261 h 2385016"/>
                <a:gd name="connsiteX23" fmla="*/ 4578017 w 6962740"/>
                <a:gd name="connsiteY23" fmla="*/ 1175486 h 2385016"/>
                <a:gd name="connsiteX24" fmla="*/ 4578780 w 6962740"/>
                <a:gd name="connsiteY24" fmla="*/ 1175486 h 2385016"/>
                <a:gd name="connsiteX25" fmla="*/ 4573974 w 6962740"/>
                <a:gd name="connsiteY25" fmla="*/ 1080300 h 2385016"/>
                <a:gd name="connsiteX26" fmla="*/ 3482182 w 6962740"/>
                <a:gd name="connsiteY26" fmla="*/ 95051 h 2385016"/>
                <a:gd name="connsiteX27" fmla="*/ 2390391 w 6962740"/>
                <a:gd name="connsiteY27" fmla="*/ 1080300 h 2385016"/>
                <a:gd name="connsiteX28" fmla="*/ 2385136 w 6962740"/>
                <a:gd name="connsiteY28" fmla="*/ 1184357 h 2385016"/>
                <a:gd name="connsiteX29" fmla="*/ 2384604 w 6962740"/>
                <a:gd name="connsiteY29" fmla="*/ 1184357 h 2385016"/>
                <a:gd name="connsiteX30" fmla="*/ 2385016 w 6962740"/>
                <a:gd name="connsiteY30" fmla="*/ 1192508 h 2385016"/>
                <a:gd name="connsiteX31" fmla="*/ 1192508 w 6962740"/>
                <a:gd name="connsiteY31" fmla="*/ 2385016 h 2385016"/>
                <a:gd name="connsiteX0" fmla="*/ 1192508 w 6962742"/>
                <a:gd name="connsiteY0" fmla="*/ 2385016 h 2385016"/>
                <a:gd name="connsiteX1" fmla="*/ 0 w 6962742"/>
                <a:gd name="connsiteY1" fmla="*/ 1192508 h 2385016"/>
                <a:gd name="connsiteX2" fmla="*/ 1107 w 6962742"/>
                <a:gd name="connsiteY2" fmla="*/ 1181529 h 2385016"/>
                <a:gd name="connsiteX3" fmla="*/ 96158 w 6962742"/>
                <a:gd name="connsiteY3" fmla="*/ 1181529 h 2385016"/>
                <a:gd name="connsiteX4" fmla="*/ 95051 w 6962742"/>
                <a:gd name="connsiteY4" fmla="*/ 1192508 h 2385016"/>
                <a:gd name="connsiteX5" fmla="*/ 1192508 w 6962742"/>
                <a:gd name="connsiteY5" fmla="*/ 2289965 h 2385016"/>
                <a:gd name="connsiteX6" fmla="*/ 2289965 w 6962742"/>
                <a:gd name="connsiteY6" fmla="*/ 1192508 h 2385016"/>
                <a:gd name="connsiteX7" fmla="*/ 2289554 w 6962742"/>
                <a:gd name="connsiteY7" fmla="*/ 1184357 h 2385016"/>
                <a:gd name="connsiteX8" fmla="*/ 2290085 w 6962742"/>
                <a:gd name="connsiteY8" fmla="*/ 1184357 h 2385016"/>
                <a:gd name="connsiteX9" fmla="*/ 2295831 w 6962742"/>
                <a:gd name="connsiteY9" fmla="*/ 1070581 h 2385016"/>
                <a:gd name="connsiteX10" fmla="*/ 3482182 w 6962742"/>
                <a:gd name="connsiteY10" fmla="*/ 0 h 2385016"/>
                <a:gd name="connsiteX11" fmla="*/ 4668533 w 6962742"/>
                <a:gd name="connsiteY11" fmla="*/ 1070581 h 2385016"/>
                <a:gd name="connsiteX12" fmla="*/ 4674278 w 6962742"/>
                <a:gd name="connsiteY12" fmla="*/ 1184357 h 2385016"/>
                <a:gd name="connsiteX13" fmla="*/ 4673516 w 6962742"/>
                <a:gd name="connsiteY13" fmla="*/ 1184357 h 2385016"/>
                <a:gd name="connsiteX14" fmla="*/ 4678322 w 6962742"/>
                <a:gd name="connsiteY14" fmla="*/ 1279543 h 2385016"/>
                <a:gd name="connsiteX15" fmla="*/ 5770114 w 6962742"/>
                <a:gd name="connsiteY15" fmla="*/ 2264792 h 2385016"/>
                <a:gd name="connsiteX16" fmla="*/ 6867159 w 6962742"/>
                <a:gd name="connsiteY16" fmla="*/ 1175486 h 2385016"/>
                <a:gd name="connsiteX17" fmla="*/ 6962330 w 6962742"/>
                <a:gd name="connsiteY17" fmla="*/ 1167334 h 2385016"/>
                <a:gd name="connsiteX18" fmla="*/ 6962741 w 6962742"/>
                <a:gd name="connsiteY18" fmla="*/ 1175486 h 2385016"/>
                <a:gd name="connsiteX19" fmla="*/ 6962209 w 6962742"/>
                <a:gd name="connsiteY19" fmla="*/ 1175486 h 2385016"/>
                <a:gd name="connsiteX20" fmla="*/ 5770114 w 6962742"/>
                <a:gd name="connsiteY20" fmla="*/ 2359842 h 2385016"/>
                <a:gd name="connsiteX21" fmla="*/ 4583763 w 6962742"/>
                <a:gd name="connsiteY21" fmla="*/ 1289261 h 2385016"/>
                <a:gd name="connsiteX22" fmla="*/ 4578017 w 6962742"/>
                <a:gd name="connsiteY22" fmla="*/ 1175486 h 2385016"/>
                <a:gd name="connsiteX23" fmla="*/ 4578780 w 6962742"/>
                <a:gd name="connsiteY23" fmla="*/ 1175486 h 2385016"/>
                <a:gd name="connsiteX24" fmla="*/ 4573974 w 6962742"/>
                <a:gd name="connsiteY24" fmla="*/ 1080300 h 2385016"/>
                <a:gd name="connsiteX25" fmla="*/ 3482182 w 6962742"/>
                <a:gd name="connsiteY25" fmla="*/ 95051 h 2385016"/>
                <a:gd name="connsiteX26" fmla="*/ 2390391 w 6962742"/>
                <a:gd name="connsiteY26" fmla="*/ 1080300 h 2385016"/>
                <a:gd name="connsiteX27" fmla="*/ 2385136 w 6962742"/>
                <a:gd name="connsiteY27" fmla="*/ 1184357 h 2385016"/>
                <a:gd name="connsiteX28" fmla="*/ 2384604 w 6962742"/>
                <a:gd name="connsiteY28" fmla="*/ 1184357 h 2385016"/>
                <a:gd name="connsiteX29" fmla="*/ 2385016 w 6962742"/>
                <a:gd name="connsiteY29" fmla="*/ 1192508 h 2385016"/>
                <a:gd name="connsiteX30" fmla="*/ 1192508 w 6962742"/>
                <a:gd name="connsiteY30" fmla="*/ 2385016 h 2385016"/>
                <a:gd name="connsiteX0" fmla="*/ 1192508 w 6962740"/>
                <a:gd name="connsiteY0" fmla="*/ 2385016 h 2385016"/>
                <a:gd name="connsiteX1" fmla="*/ 0 w 6962740"/>
                <a:gd name="connsiteY1" fmla="*/ 1192508 h 2385016"/>
                <a:gd name="connsiteX2" fmla="*/ 1107 w 6962740"/>
                <a:gd name="connsiteY2" fmla="*/ 1181529 h 2385016"/>
                <a:gd name="connsiteX3" fmla="*/ 96158 w 6962740"/>
                <a:gd name="connsiteY3" fmla="*/ 1181529 h 2385016"/>
                <a:gd name="connsiteX4" fmla="*/ 95051 w 6962740"/>
                <a:gd name="connsiteY4" fmla="*/ 1192508 h 2385016"/>
                <a:gd name="connsiteX5" fmla="*/ 1192508 w 6962740"/>
                <a:gd name="connsiteY5" fmla="*/ 2289965 h 2385016"/>
                <a:gd name="connsiteX6" fmla="*/ 2289965 w 6962740"/>
                <a:gd name="connsiteY6" fmla="*/ 1192508 h 2385016"/>
                <a:gd name="connsiteX7" fmla="*/ 2289554 w 6962740"/>
                <a:gd name="connsiteY7" fmla="*/ 1184357 h 2385016"/>
                <a:gd name="connsiteX8" fmla="*/ 2290085 w 6962740"/>
                <a:gd name="connsiteY8" fmla="*/ 1184357 h 2385016"/>
                <a:gd name="connsiteX9" fmla="*/ 2295831 w 6962740"/>
                <a:gd name="connsiteY9" fmla="*/ 1070581 h 2385016"/>
                <a:gd name="connsiteX10" fmla="*/ 3482182 w 6962740"/>
                <a:gd name="connsiteY10" fmla="*/ 0 h 2385016"/>
                <a:gd name="connsiteX11" fmla="*/ 4668533 w 6962740"/>
                <a:gd name="connsiteY11" fmla="*/ 1070581 h 2385016"/>
                <a:gd name="connsiteX12" fmla="*/ 4674278 w 6962740"/>
                <a:gd name="connsiteY12" fmla="*/ 1184357 h 2385016"/>
                <a:gd name="connsiteX13" fmla="*/ 4673516 w 6962740"/>
                <a:gd name="connsiteY13" fmla="*/ 1184357 h 2385016"/>
                <a:gd name="connsiteX14" fmla="*/ 4678322 w 6962740"/>
                <a:gd name="connsiteY14" fmla="*/ 1279543 h 2385016"/>
                <a:gd name="connsiteX15" fmla="*/ 5770114 w 6962740"/>
                <a:gd name="connsiteY15" fmla="*/ 2264792 h 2385016"/>
                <a:gd name="connsiteX16" fmla="*/ 6962330 w 6962740"/>
                <a:gd name="connsiteY16" fmla="*/ 1167334 h 2385016"/>
                <a:gd name="connsiteX17" fmla="*/ 6962741 w 6962740"/>
                <a:gd name="connsiteY17" fmla="*/ 1175486 h 2385016"/>
                <a:gd name="connsiteX18" fmla="*/ 6962209 w 6962740"/>
                <a:gd name="connsiteY18" fmla="*/ 1175486 h 2385016"/>
                <a:gd name="connsiteX19" fmla="*/ 5770114 w 6962740"/>
                <a:gd name="connsiteY19" fmla="*/ 2359842 h 2385016"/>
                <a:gd name="connsiteX20" fmla="*/ 4583763 w 6962740"/>
                <a:gd name="connsiteY20" fmla="*/ 1289261 h 2385016"/>
                <a:gd name="connsiteX21" fmla="*/ 4578017 w 6962740"/>
                <a:gd name="connsiteY21" fmla="*/ 1175486 h 2385016"/>
                <a:gd name="connsiteX22" fmla="*/ 4578780 w 6962740"/>
                <a:gd name="connsiteY22" fmla="*/ 1175486 h 2385016"/>
                <a:gd name="connsiteX23" fmla="*/ 4573974 w 6962740"/>
                <a:gd name="connsiteY23" fmla="*/ 1080300 h 2385016"/>
                <a:gd name="connsiteX24" fmla="*/ 3482182 w 6962740"/>
                <a:gd name="connsiteY24" fmla="*/ 95051 h 2385016"/>
                <a:gd name="connsiteX25" fmla="*/ 2390391 w 6962740"/>
                <a:gd name="connsiteY25" fmla="*/ 1080300 h 2385016"/>
                <a:gd name="connsiteX26" fmla="*/ 2385136 w 6962740"/>
                <a:gd name="connsiteY26" fmla="*/ 1184357 h 2385016"/>
                <a:gd name="connsiteX27" fmla="*/ 2384604 w 6962740"/>
                <a:gd name="connsiteY27" fmla="*/ 1184357 h 2385016"/>
                <a:gd name="connsiteX28" fmla="*/ 2385016 w 6962740"/>
                <a:gd name="connsiteY28" fmla="*/ 1192508 h 2385016"/>
                <a:gd name="connsiteX29" fmla="*/ 1192508 w 6962740"/>
                <a:gd name="connsiteY29" fmla="*/ 2385016 h 2385016"/>
                <a:gd name="connsiteX0" fmla="*/ 1192508 w 6962742"/>
                <a:gd name="connsiteY0" fmla="*/ 2385016 h 2385016"/>
                <a:gd name="connsiteX1" fmla="*/ 0 w 6962742"/>
                <a:gd name="connsiteY1" fmla="*/ 1192508 h 2385016"/>
                <a:gd name="connsiteX2" fmla="*/ 1107 w 6962742"/>
                <a:gd name="connsiteY2" fmla="*/ 1181529 h 2385016"/>
                <a:gd name="connsiteX3" fmla="*/ 96158 w 6962742"/>
                <a:gd name="connsiteY3" fmla="*/ 1181529 h 2385016"/>
                <a:gd name="connsiteX4" fmla="*/ 95051 w 6962742"/>
                <a:gd name="connsiteY4" fmla="*/ 1192508 h 2385016"/>
                <a:gd name="connsiteX5" fmla="*/ 1192508 w 6962742"/>
                <a:gd name="connsiteY5" fmla="*/ 2289965 h 2385016"/>
                <a:gd name="connsiteX6" fmla="*/ 2289965 w 6962742"/>
                <a:gd name="connsiteY6" fmla="*/ 1192508 h 2385016"/>
                <a:gd name="connsiteX7" fmla="*/ 2289554 w 6962742"/>
                <a:gd name="connsiteY7" fmla="*/ 1184357 h 2385016"/>
                <a:gd name="connsiteX8" fmla="*/ 2290085 w 6962742"/>
                <a:gd name="connsiteY8" fmla="*/ 1184357 h 2385016"/>
                <a:gd name="connsiteX9" fmla="*/ 2295831 w 6962742"/>
                <a:gd name="connsiteY9" fmla="*/ 1070581 h 2385016"/>
                <a:gd name="connsiteX10" fmla="*/ 3482182 w 6962742"/>
                <a:gd name="connsiteY10" fmla="*/ 0 h 2385016"/>
                <a:gd name="connsiteX11" fmla="*/ 4668533 w 6962742"/>
                <a:gd name="connsiteY11" fmla="*/ 1070581 h 2385016"/>
                <a:gd name="connsiteX12" fmla="*/ 4674278 w 6962742"/>
                <a:gd name="connsiteY12" fmla="*/ 1184357 h 2385016"/>
                <a:gd name="connsiteX13" fmla="*/ 4673516 w 6962742"/>
                <a:gd name="connsiteY13" fmla="*/ 1184357 h 2385016"/>
                <a:gd name="connsiteX14" fmla="*/ 4678322 w 6962742"/>
                <a:gd name="connsiteY14" fmla="*/ 1279543 h 2385016"/>
                <a:gd name="connsiteX15" fmla="*/ 5770114 w 6962742"/>
                <a:gd name="connsiteY15" fmla="*/ 2264792 h 2385016"/>
                <a:gd name="connsiteX16" fmla="*/ 6962330 w 6962742"/>
                <a:gd name="connsiteY16" fmla="*/ 1167334 h 2385016"/>
                <a:gd name="connsiteX17" fmla="*/ 6962741 w 6962742"/>
                <a:gd name="connsiteY17" fmla="*/ 1175486 h 2385016"/>
                <a:gd name="connsiteX18" fmla="*/ 5770114 w 6962742"/>
                <a:gd name="connsiteY18" fmla="*/ 2359842 h 2385016"/>
                <a:gd name="connsiteX19" fmla="*/ 4583763 w 6962742"/>
                <a:gd name="connsiteY19" fmla="*/ 1289261 h 2385016"/>
                <a:gd name="connsiteX20" fmla="*/ 4578017 w 6962742"/>
                <a:gd name="connsiteY20" fmla="*/ 1175486 h 2385016"/>
                <a:gd name="connsiteX21" fmla="*/ 4578780 w 6962742"/>
                <a:gd name="connsiteY21" fmla="*/ 1175486 h 2385016"/>
                <a:gd name="connsiteX22" fmla="*/ 4573974 w 6962742"/>
                <a:gd name="connsiteY22" fmla="*/ 1080300 h 2385016"/>
                <a:gd name="connsiteX23" fmla="*/ 3482182 w 6962742"/>
                <a:gd name="connsiteY23" fmla="*/ 95051 h 2385016"/>
                <a:gd name="connsiteX24" fmla="*/ 2390391 w 6962742"/>
                <a:gd name="connsiteY24" fmla="*/ 1080300 h 2385016"/>
                <a:gd name="connsiteX25" fmla="*/ 2385136 w 6962742"/>
                <a:gd name="connsiteY25" fmla="*/ 1184357 h 2385016"/>
                <a:gd name="connsiteX26" fmla="*/ 2384604 w 6962742"/>
                <a:gd name="connsiteY26" fmla="*/ 1184357 h 2385016"/>
                <a:gd name="connsiteX27" fmla="*/ 2385016 w 6962742"/>
                <a:gd name="connsiteY27" fmla="*/ 1192508 h 2385016"/>
                <a:gd name="connsiteX28" fmla="*/ 1192508 w 6962742"/>
                <a:gd name="connsiteY28" fmla="*/ 2385016 h 2385016"/>
                <a:gd name="connsiteX0" fmla="*/ 1192508 w 6962331"/>
                <a:gd name="connsiteY0" fmla="*/ 2385016 h 2385016"/>
                <a:gd name="connsiteX1" fmla="*/ 0 w 6962331"/>
                <a:gd name="connsiteY1" fmla="*/ 1192508 h 2385016"/>
                <a:gd name="connsiteX2" fmla="*/ 1107 w 6962331"/>
                <a:gd name="connsiteY2" fmla="*/ 1181529 h 2385016"/>
                <a:gd name="connsiteX3" fmla="*/ 96158 w 6962331"/>
                <a:gd name="connsiteY3" fmla="*/ 1181529 h 2385016"/>
                <a:gd name="connsiteX4" fmla="*/ 95051 w 6962331"/>
                <a:gd name="connsiteY4" fmla="*/ 1192508 h 2385016"/>
                <a:gd name="connsiteX5" fmla="*/ 1192508 w 6962331"/>
                <a:gd name="connsiteY5" fmla="*/ 2289965 h 2385016"/>
                <a:gd name="connsiteX6" fmla="*/ 2289965 w 6962331"/>
                <a:gd name="connsiteY6" fmla="*/ 1192508 h 2385016"/>
                <a:gd name="connsiteX7" fmla="*/ 2289554 w 6962331"/>
                <a:gd name="connsiteY7" fmla="*/ 1184357 h 2385016"/>
                <a:gd name="connsiteX8" fmla="*/ 2290085 w 6962331"/>
                <a:gd name="connsiteY8" fmla="*/ 1184357 h 2385016"/>
                <a:gd name="connsiteX9" fmla="*/ 2295831 w 6962331"/>
                <a:gd name="connsiteY9" fmla="*/ 1070581 h 2385016"/>
                <a:gd name="connsiteX10" fmla="*/ 3482182 w 6962331"/>
                <a:gd name="connsiteY10" fmla="*/ 0 h 2385016"/>
                <a:gd name="connsiteX11" fmla="*/ 4668533 w 6962331"/>
                <a:gd name="connsiteY11" fmla="*/ 1070581 h 2385016"/>
                <a:gd name="connsiteX12" fmla="*/ 4674278 w 6962331"/>
                <a:gd name="connsiteY12" fmla="*/ 1184357 h 2385016"/>
                <a:gd name="connsiteX13" fmla="*/ 4673516 w 6962331"/>
                <a:gd name="connsiteY13" fmla="*/ 1184357 h 2385016"/>
                <a:gd name="connsiteX14" fmla="*/ 4678322 w 6962331"/>
                <a:gd name="connsiteY14" fmla="*/ 1279543 h 2385016"/>
                <a:gd name="connsiteX15" fmla="*/ 5770114 w 6962331"/>
                <a:gd name="connsiteY15" fmla="*/ 2264792 h 2385016"/>
                <a:gd name="connsiteX16" fmla="*/ 6962330 w 6962331"/>
                <a:gd name="connsiteY16" fmla="*/ 1167334 h 2385016"/>
                <a:gd name="connsiteX17" fmla="*/ 5770114 w 6962331"/>
                <a:gd name="connsiteY17" fmla="*/ 2359842 h 2385016"/>
                <a:gd name="connsiteX18" fmla="*/ 4583763 w 6962331"/>
                <a:gd name="connsiteY18" fmla="*/ 1289261 h 2385016"/>
                <a:gd name="connsiteX19" fmla="*/ 4578017 w 6962331"/>
                <a:gd name="connsiteY19" fmla="*/ 1175486 h 2385016"/>
                <a:gd name="connsiteX20" fmla="*/ 4578780 w 6962331"/>
                <a:gd name="connsiteY20" fmla="*/ 1175486 h 2385016"/>
                <a:gd name="connsiteX21" fmla="*/ 4573974 w 6962331"/>
                <a:gd name="connsiteY21" fmla="*/ 1080300 h 2385016"/>
                <a:gd name="connsiteX22" fmla="*/ 3482182 w 6962331"/>
                <a:gd name="connsiteY22" fmla="*/ 95051 h 2385016"/>
                <a:gd name="connsiteX23" fmla="*/ 2390391 w 6962331"/>
                <a:gd name="connsiteY23" fmla="*/ 1080300 h 2385016"/>
                <a:gd name="connsiteX24" fmla="*/ 2385136 w 6962331"/>
                <a:gd name="connsiteY24" fmla="*/ 1184357 h 2385016"/>
                <a:gd name="connsiteX25" fmla="*/ 2384604 w 6962331"/>
                <a:gd name="connsiteY25" fmla="*/ 1184357 h 2385016"/>
                <a:gd name="connsiteX26" fmla="*/ 2385016 w 6962331"/>
                <a:gd name="connsiteY26" fmla="*/ 1192508 h 2385016"/>
                <a:gd name="connsiteX27" fmla="*/ 1192508 w 6962331"/>
                <a:gd name="connsiteY27" fmla="*/ 2385016 h 2385016"/>
                <a:gd name="connsiteX0" fmla="*/ 1192508 w 5912558"/>
                <a:gd name="connsiteY0" fmla="*/ 2385016 h 2448704"/>
                <a:gd name="connsiteX1" fmla="*/ 0 w 5912558"/>
                <a:gd name="connsiteY1" fmla="*/ 1192508 h 2448704"/>
                <a:gd name="connsiteX2" fmla="*/ 1107 w 5912558"/>
                <a:gd name="connsiteY2" fmla="*/ 1181529 h 2448704"/>
                <a:gd name="connsiteX3" fmla="*/ 96158 w 5912558"/>
                <a:gd name="connsiteY3" fmla="*/ 1181529 h 2448704"/>
                <a:gd name="connsiteX4" fmla="*/ 95051 w 5912558"/>
                <a:gd name="connsiteY4" fmla="*/ 1192508 h 2448704"/>
                <a:gd name="connsiteX5" fmla="*/ 1192508 w 5912558"/>
                <a:gd name="connsiteY5" fmla="*/ 2289965 h 2448704"/>
                <a:gd name="connsiteX6" fmla="*/ 2289965 w 5912558"/>
                <a:gd name="connsiteY6" fmla="*/ 1192508 h 2448704"/>
                <a:gd name="connsiteX7" fmla="*/ 2289554 w 5912558"/>
                <a:gd name="connsiteY7" fmla="*/ 1184357 h 2448704"/>
                <a:gd name="connsiteX8" fmla="*/ 2290085 w 5912558"/>
                <a:gd name="connsiteY8" fmla="*/ 1184357 h 2448704"/>
                <a:gd name="connsiteX9" fmla="*/ 2295831 w 5912558"/>
                <a:gd name="connsiteY9" fmla="*/ 1070581 h 2448704"/>
                <a:gd name="connsiteX10" fmla="*/ 3482182 w 5912558"/>
                <a:gd name="connsiteY10" fmla="*/ 0 h 2448704"/>
                <a:gd name="connsiteX11" fmla="*/ 4668533 w 5912558"/>
                <a:gd name="connsiteY11" fmla="*/ 1070581 h 2448704"/>
                <a:gd name="connsiteX12" fmla="*/ 4674278 w 5912558"/>
                <a:gd name="connsiteY12" fmla="*/ 1184357 h 2448704"/>
                <a:gd name="connsiteX13" fmla="*/ 4673516 w 5912558"/>
                <a:gd name="connsiteY13" fmla="*/ 1184357 h 2448704"/>
                <a:gd name="connsiteX14" fmla="*/ 4678322 w 5912558"/>
                <a:gd name="connsiteY14" fmla="*/ 1279543 h 2448704"/>
                <a:gd name="connsiteX15" fmla="*/ 5770114 w 5912558"/>
                <a:gd name="connsiteY15" fmla="*/ 2264792 h 2448704"/>
                <a:gd name="connsiteX16" fmla="*/ 5770114 w 5912558"/>
                <a:gd name="connsiteY16" fmla="*/ 2359842 h 2448704"/>
                <a:gd name="connsiteX17" fmla="*/ 4583763 w 5912558"/>
                <a:gd name="connsiteY17" fmla="*/ 1289261 h 2448704"/>
                <a:gd name="connsiteX18" fmla="*/ 4578017 w 5912558"/>
                <a:gd name="connsiteY18" fmla="*/ 1175486 h 2448704"/>
                <a:gd name="connsiteX19" fmla="*/ 4578780 w 5912558"/>
                <a:gd name="connsiteY19" fmla="*/ 1175486 h 2448704"/>
                <a:gd name="connsiteX20" fmla="*/ 4573974 w 5912558"/>
                <a:gd name="connsiteY20" fmla="*/ 1080300 h 2448704"/>
                <a:gd name="connsiteX21" fmla="*/ 3482182 w 5912558"/>
                <a:gd name="connsiteY21" fmla="*/ 95051 h 2448704"/>
                <a:gd name="connsiteX22" fmla="*/ 2390391 w 5912558"/>
                <a:gd name="connsiteY22" fmla="*/ 1080300 h 2448704"/>
                <a:gd name="connsiteX23" fmla="*/ 2385136 w 5912558"/>
                <a:gd name="connsiteY23" fmla="*/ 1184357 h 2448704"/>
                <a:gd name="connsiteX24" fmla="*/ 2384604 w 5912558"/>
                <a:gd name="connsiteY24" fmla="*/ 1184357 h 2448704"/>
                <a:gd name="connsiteX25" fmla="*/ 2385016 w 5912558"/>
                <a:gd name="connsiteY25" fmla="*/ 1192508 h 2448704"/>
                <a:gd name="connsiteX26" fmla="*/ 1192508 w 5912558"/>
                <a:gd name="connsiteY26" fmla="*/ 2385016 h 2448704"/>
                <a:gd name="connsiteX0" fmla="*/ 1192508 w 5770289"/>
                <a:gd name="connsiteY0" fmla="*/ 2385016 h 2385016"/>
                <a:gd name="connsiteX1" fmla="*/ 0 w 5770289"/>
                <a:gd name="connsiteY1" fmla="*/ 1192508 h 2385016"/>
                <a:gd name="connsiteX2" fmla="*/ 1107 w 5770289"/>
                <a:gd name="connsiteY2" fmla="*/ 1181529 h 2385016"/>
                <a:gd name="connsiteX3" fmla="*/ 96158 w 5770289"/>
                <a:gd name="connsiteY3" fmla="*/ 1181529 h 2385016"/>
                <a:gd name="connsiteX4" fmla="*/ 95051 w 5770289"/>
                <a:gd name="connsiteY4" fmla="*/ 1192508 h 2385016"/>
                <a:gd name="connsiteX5" fmla="*/ 1192508 w 5770289"/>
                <a:gd name="connsiteY5" fmla="*/ 2289965 h 2385016"/>
                <a:gd name="connsiteX6" fmla="*/ 2289965 w 5770289"/>
                <a:gd name="connsiteY6" fmla="*/ 1192508 h 2385016"/>
                <a:gd name="connsiteX7" fmla="*/ 2289554 w 5770289"/>
                <a:gd name="connsiteY7" fmla="*/ 1184357 h 2385016"/>
                <a:gd name="connsiteX8" fmla="*/ 2290085 w 5770289"/>
                <a:gd name="connsiteY8" fmla="*/ 1184357 h 2385016"/>
                <a:gd name="connsiteX9" fmla="*/ 2295831 w 5770289"/>
                <a:gd name="connsiteY9" fmla="*/ 1070581 h 2385016"/>
                <a:gd name="connsiteX10" fmla="*/ 3482182 w 5770289"/>
                <a:gd name="connsiteY10" fmla="*/ 0 h 2385016"/>
                <a:gd name="connsiteX11" fmla="*/ 4668533 w 5770289"/>
                <a:gd name="connsiteY11" fmla="*/ 1070581 h 2385016"/>
                <a:gd name="connsiteX12" fmla="*/ 4674278 w 5770289"/>
                <a:gd name="connsiteY12" fmla="*/ 1184357 h 2385016"/>
                <a:gd name="connsiteX13" fmla="*/ 4673516 w 5770289"/>
                <a:gd name="connsiteY13" fmla="*/ 1184357 h 2385016"/>
                <a:gd name="connsiteX14" fmla="*/ 4678322 w 5770289"/>
                <a:gd name="connsiteY14" fmla="*/ 1279543 h 2385016"/>
                <a:gd name="connsiteX15" fmla="*/ 5770114 w 5770289"/>
                <a:gd name="connsiteY15" fmla="*/ 2264792 h 2385016"/>
                <a:gd name="connsiteX16" fmla="*/ 4583763 w 5770289"/>
                <a:gd name="connsiteY16" fmla="*/ 1289261 h 2385016"/>
                <a:gd name="connsiteX17" fmla="*/ 4578017 w 5770289"/>
                <a:gd name="connsiteY17" fmla="*/ 1175486 h 2385016"/>
                <a:gd name="connsiteX18" fmla="*/ 4578780 w 5770289"/>
                <a:gd name="connsiteY18" fmla="*/ 1175486 h 2385016"/>
                <a:gd name="connsiteX19" fmla="*/ 4573974 w 5770289"/>
                <a:gd name="connsiteY19" fmla="*/ 1080300 h 2385016"/>
                <a:gd name="connsiteX20" fmla="*/ 3482182 w 5770289"/>
                <a:gd name="connsiteY20" fmla="*/ 95051 h 2385016"/>
                <a:gd name="connsiteX21" fmla="*/ 2390391 w 5770289"/>
                <a:gd name="connsiteY21" fmla="*/ 1080300 h 2385016"/>
                <a:gd name="connsiteX22" fmla="*/ 2385136 w 5770289"/>
                <a:gd name="connsiteY22" fmla="*/ 1184357 h 2385016"/>
                <a:gd name="connsiteX23" fmla="*/ 2384604 w 5770289"/>
                <a:gd name="connsiteY23" fmla="*/ 1184357 h 2385016"/>
                <a:gd name="connsiteX24" fmla="*/ 2385016 w 5770289"/>
                <a:gd name="connsiteY24" fmla="*/ 1192508 h 2385016"/>
                <a:gd name="connsiteX25" fmla="*/ 1192508 w 5770289"/>
                <a:gd name="connsiteY25" fmla="*/ 2385016 h 2385016"/>
                <a:gd name="connsiteX0" fmla="*/ 1192508 w 4678323"/>
                <a:gd name="connsiteY0" fmla="*/ 2385016 h 2385016"/>
                <a:gd name="connsiteX1" fmla="*/ 0 w 4678323"/>
                <a:gd name="connsiteY1" fmla="*/ 1192508 h 2385016"/>
                <a:gd name="connsiteX2" fmla="*/ 1107 w 4678323"/>
                <a:gd name="connsiteY2" fmla="*/ 1181529 h 2385016"/>
                <a:gd name="connsiteX3" fmla="*/ 96158 w 4678323"/>
                <a:gd name="connsiteY3" fmla="*/ 1181529 h 2385016"/>
                <a:gd name="connsiteX4" fmla="*/ 95051 w 4678323"/>
                <a:gd name="connsiteY4" fmla="*/ 1192508 h 2385016"/>
                <a:gd name="connsiteX5" fmla="*/ 1192508 w 4678323"/>
                <a:gd name="connsiteY5" fmla="*/ 2289965 h 2385016"/>
                <a:gd name="connsiteX6" fmla="*/ 2289965 w 4678323"/>
                <a:gd name="connsiteY6" fmla="*/ 1192508 h 2385016"/>
                <a:gd name="connsiteX7" fmla="*/ 2289554 w 4678323"/>
                <a:gd name="connsiteY7" fmla="*/ 1184357 h 2385016"/>
                <a:gd name="connsiteX8" fmla="*/ 2290085 w 4678323"/>
                <a:gd name="connsiteY8" fmla="*/ 1184357 h 2385016"/>
                <a:gd name="connsiteX9" fmla="*/ 2295831 w 4678323"/>
                <a:gd name="connsiteY9" fmla="*/ 1070581 h 2385016"/>
                <a:gd name="connsiteX10" fmla="*/ 3482182 w 4678323"/>
                <a:gd name="connsiteY10" fmla="*/ 0 h 2385016"/>
                <a:gd name="connsiteX11" fmla="*/ 4668533 w 4678323"/>
                <a:gd name="connsiteY11" fmla="*/ 1070581 h 2385016"/>
                <a:gd name="connsiteX12" fmla="*/ 4674278 w 4678323"/>
                <a:gd name="connsiteY12" fmla="*/ 1184357 h 2385016"/>
                <a:gd name="connsiteX13" fmla="*/ 4673516 w 4678323"/>
                <a:gd name="connsiteY13" fmla="*/ 1184357 h 2385016"/>
                <a:gd name="connsiteX14" fmla="*/ 4678322 w 4678323"/>
                <a:gd name="connsiteY14" fmla="*/ 1279543 h 2385016"/>
                <a:gd name="connsiteX15" fmla="*/ 4583763 w 4678323"/>
                <a:gd name="connsiteY15" fmla="*/ 1289261 h 2385016"/>
                <a:gd name="connsiteX16" fmla="*/ 4578017 w 4678323"/>
                <a:gd name="connsiteY16" fmla="*/ 1175486 h 2385016"/>
                <a:gd name="connsiteX17" fmla="*/ 4578780 w 4678323"/>
                <a:gd name="connsiteY17" fmla="*/ 1175486 h 2385016"/>
                <a:gd name="connsiteX18" fmla="*/ 4573974 w 4678323"/>
                <a:gd name="connsiteY18" fmla="*/ 1080300 h 2385016"/>
                <a:gd name="connsiteX19" fmla="*/ 3482182 w 4678323"/>
                <a:gd name="connsiteY19" fmla="*/ 95051 h 2385016"/>
                <a:gd name="connsiteX20" fmla="*/ 2390391 w 4678323"/>
                <a:gd name="connsiteY20" fmla="*/ 1080300 h 2385016"/>
                <a:gd name="connsiteX21" fmla="*/ 2385136 w 4678323"/>
                <a:gd name="connsiteY21" fmla="*/ 1184357 h 2385016"/>
                <a:gd name="connsiteX22" fmla="*/ 2384604 w 4678323"/>
                <a:gd name="connsiteY22" fmla="*/ 1184357 h 2385016"/>
                <a:gd name="connsiteX23" fmla="*/ 2385016 w 4678323"/>
                <a:gd name="connsiteY23" fmla="*/ 1192508 h 2385016"/>
                <a:gd name="connsiteX24" fmla="*/ 1192508 w 4678323"/>
                <a:gd name="connsiteY24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4583763 w 4674278"/>
                <a:gd name="connsiteY14" fmla="*/ 1289261 h 2385016"/>
                <a:gd name="connsiteX15" fmla="*/ 4578017 w 4674278"/>
                <a:gd name="connsiteY15" fmla="*/ 1175486 h 2385016"/>
                <a:gd name="connsiteX16" fmla="*/ 4578780 w 4674278"/>
                <a:gd name="connsiteY16" fmla="*/ 1175486 h 2385016"/>
                <a:gd name="connsiteX17" fmla="*/ 4573974 w 4674278"/>
                <a:gd name="connsiteY17" fmla="*/ 1080300 h 2385016"/>
                <a:gd name="connsiteX18" fmla="*/ 3482182 w 4674278"/>
                <a:gd name="connsiteY18" fmla="*/ 95051 h 2385016"/>
                <a:gd name="connsiteX19" fmla="*/ 2390391 w 4674278"/>
                <a:gd name="connsiteY19" fmla="*/ 1080300 h 2385016"/>
                <a:gd name="connsiteX20" fmla="*/ 2385136 w 4674278"/>
                <a:gd name="connsiteY20" fmla="*/ 1184357 h 2385016"/>
                <a:gd name="connsiteX21" fmla="*/ 2384604 w 4674278"/>
                <a:gd name="connsiteY21" fmla="*/ 1184357 h 2385016"/>
                <a:gd name="connsiteX22" fmla="*/ 2385016 w 4674278"/>
                <a:gd name="connsiteY22" fmla="*/ 1192508 h 2385016"/>
                <a:gd name="connsiteX23" fmla="*/ 1192508 w 4674278"/>
                <a:gd name="connsiteY23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4583763 w 4674278"/>
                <a:gd name="connsiteY14" fmla="*/ 1289261 h 2385016"/>
                <a:gd name="connsiteX15" fmla="*/ 4578017 w 4674278"/>
                <a:gd name="connsiteY15" fmla="*/ 1175486 h 2385016"/>
                <a:gd name="connsiteX16" fmla="*/ 4573974 w 4674278"/>
                <a:gd name="connsiteY16" fmla="*/ 1080300 h 2385016"/>
                <a:gd name="connsiteX17" fmla="*/ 3482182 w 4674278"/>
                <a:gd name="connsiteY17" fmla="*/ 95051 h 2385016"/>
                <a:gd name="connsiteX18" fmla="*/ 2390391 w 4674278"/>
                <a:gd name="connsiteY18" fmla="*/ 1080300 h 2385016"/>
                <a:gd name="connsiteX19" fmla="*/ 2385136 w 4674278"/>
                <a:gd name="connsiteY19" fmla="*/ 1184357 h 2385016"/>
                <a:gd name="connsiteX20" fmla="*/ 2384604 w 4674278"/>
                <a:gd name="connsiteY20" fmla="*/ 1184357 h 2385016"/>
                <a:gd name="connsiteX21" fmla="*/ 2385016 w 4674278"/>
                <a:gd name="connsiteY21" fmla="*/ 1192508 h 2385016"/>
                <a:gd name="connsiteX22" fmla="*/ 1192508 w 4674278"/>
                <a:gd name="connsiteY22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4583763 w 4674278"/>
                <a:gd name="connsiteY14" fmla="*/ 1289261 h 2385016"/>
                <a:gd name="connsiteX15" fmla="*/ 4578017 w 4674278"/>
                <a:gd name="connsiteY15" fmla="*/ 1175486 h 2385016"/>
                <a:gd name="connsiteX16" fmla="*/ 3482182 w 4674278"/>
                <a:gd name="connsiteY16" fmla="*/ 95051 h 2385016"/>
                <a:gd name="connsiteX17" fmla="*/ 2390391 w 4674278"/>
                <a:gd name="connsiteY17" fmla="*/ 1080300 h 2385016"/>
                <a:gd name="connsiteX18" fmla="*/ 2385136 w 4674278"/>
                <a:gd name="connsiteY18" fmla="*/ 1184357 h 2385016"/>
                <a:gd name="connsiteX19" fmla="*/ 2384604 w 4674278"/>
                <a:gd name="connsiteY19" fmla="*/ 1184357 h 2385016"/>
                <a:gd name="connsiteX20" fmla="*/ 2385016 w 4674278"/>
                <a:gd name="connsiteY20" fmla="*/ 1192508 h 2385016"/>
                <a:gd name="connsiteX21" fmla="*/ 1192508 w 4674278"/>
                <a:gd name="connsiteY21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4583763 w 4674278"/>
                <a:gd name="connsiteY14" fmla="*/ 1289261 h 2385016"/>
                <a:gd name="connsiteX15" fmla="*/ 3482182 w 4674278"/>
                <a:gd name="connsiteY15" fmla="*/ 95051 h 2385016"/>
                <a:gd name="connsiteX16" fmla="*/ 2390391 w 4674278"/>
                <a:gd name="connsiteY16" fmla="*/ 1080300 h 2385016"/>
                <a:gd name="connsiteX17" fmla="*/ 2385136 w 4674278"/>
                <a:gd name="connsiteY17" fmla="*/ 1184357 h 2385016"/>
                <a:gd name="connsiteX18" fmla="*/ 2384604 w 4674278"/>
                <a:gd name="connsiteY18" fmla="*/ 1184357 h 2385016"/>
                <a:gd name="connsiteX19" fmla="*/ 2385016 w 4674278"/>
                <a:gd name="connsiteY19" fmla="*/ 1192508 h 2385016"/>
                <a:gd name="connsiteX20" fmla="*/ 1192508 w 4674278"/>
                <a:gd name="connsiteY20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3482182 w 4674278"/>
                <a:gd name="connsiteY14" fmla="*/ 95051 h 2385016"/>
                <a:gd name="connsiteX15" fmla="*/ 2390391 w 4674278"/>
                <a:gd name="connsiteY15" fmla="*/ 1080300 h 2385016"/>
                <a:gd name="connsiteX16" fmla="*/ 2385136 w 4674278"/>
                <a:gd name="connsiteY16" fmla="*/ 1184357 h 2385016"/>
                <a:gd name="connsiteX17" fmla="*/ 2384604 w 4674278"/>
                <a:gd name="connsiteY17" fmla="*/ 1184357 h 2385016"/>
                <a:gd name="connsiteX18" fmla="*/ 2385016 w 4674278"/>
                <a:gd name="connsiteY18" fmla="*/ 1192508 h 2385016"/>
                <a:gd name="connsiteX19" fmla="*/ 1192508 w 4674278"/>
                <a:gd name="connsiteY19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3482182 w 4674278"/>
                <a:gd name="connsiteY13" fmla="*/ 95051 h 2385016"/>
                <a:gd name="connsiteX14" fmla="*/ 2390391 w 4674278"/>
                <a:gd name="connsiteY14" fmla="*/ 1080300 h 2385016"/>
                <a:gd name="connsiteX15" fmla="*/ 2385136 w 4674278"/>
                <a:gd name="connsiteY15" fmla="*/ 1184357 h 2385016"/>
                <a:gd name="connsiteX16" fmla="*/ 2384604 w 4674278"/>
                <a:gd name="connsiteY16" fmla="*/ 1184357 h 2385016"/>
                <a:gd name="connsiteX17" fmla="*/ 2385016 w 4674278"/>
                <a:gd name="connsiteY17" fmla="*/ 1192508 h 2385016"/>
                <a:gd name="connsiteX18" fmla="*/ 1192508 w 4674278"/>
                <a:gd name="connsiteY18" fmla="*/ 2385016 h 2385016"/>
                <a:gd name="connsiteX0" fmla="*/ 1192508 w 4668533"/>
                <a:gd name="connsiteY0" fmla="*/ 2385016 h 2385016"/>
                <a:gd name="connsiteX1" fmla="*/ 0 w 4668533"/>
                <a:gd name="connsiteY1" fmla="*/ 1192508 h 2385016"/>
                <a:gd name="connsiteX2" fmla="*/ 1107 w 4668533"/>
                <a:gd name="connsiteY2" fmla="*/ 1181529 h 2385016"/>
                <a:gd name="connsiteX3" fmla="*/ 96158 w 4668533"/>
                <a:gd name="connsiteY3" fmla="*/ 1181529 h 2385016"/>
                <a:gd name="connsiteX4" fmla="*/ 95051 w 4668533"/>
                <a:gd name="connsiteY4" fmla="*/ 1192508 h 2385016"/>
                <a:gd name="connsiteX5" fmla="*/ 1192508 w 4668533"/>
                <a:gd name="connsiteY5" fmla="*/ 2289965 h 2385016"/>
                <a:gd name="connsiteX6" fmla="*/ 2289965 w 4668533"/>
                <a:gd name="connsiteY6" fmla="*/ 1192508 h 2385016"/>
                <a:gd name="connsiteX7" fmla="*/ 2289554 w 4668533"/>
                <a:gd name="connsiteY7" fmla="*/ 1184357 h 2385016"/>
                <a:gd name="connsiteX8" fmla="*/ 2290085 w 4668533"/>
                <a:gd name="connsiteY8" fmla="*/ 1184357 h 2385016"/>
                <a:gd name="connsiteX9" fmla="*/ 2295831 w 4668533"/>
                <a:gd name="connsiteY9" fmla="*/ 1070581 h 2385016"/>
                <a:gd name="connsiteX10" fmla="*/ 3482182 w 4668533"/>
                <a:gd name="connsiteY10" fmla="*/ 0 h 2385016"/>
                <a:gd name="connsiteX11" fmla="*/ 4668533 w 4668533"/>
                <a:gd name="connsiteY11" fmla="*/ 1070581 h 2385016"/>
                <a:gd name="connsiteX12" fmla="*/ 3482182 w 4668533"/>
                <a:gd name="connsiteY12" fmla="*/ 95051 h 2385016"/>
                <a:gd name="connsiteX13" fmla="*/ 2390391 w 4668533"/>
                <a:gd name="connsiteY13" fmla="*/ 1080300 h 2385016"/>
                <a:gd name="connsiteX14" fmla="*/ 2385136 w 4668533"/>
                <a:gd name="connsiteY14" fmla="*/ 1184357 h 2385016"/>
                <a:gd name="connsiteX15" fmla="*/ 2384604 w 4668533"/>
                <a:gd name="connsiteY15" fmla="*/ 1184357 h 2385016"/>
                <a:gd name="connsiteX16" fmla="*/ 2385016 w 4668533"/>
                <a:gd name="connsiteY16" fmla="*/ 1192508 h 2385016"/>
                <a:gd name="connsiteX17" fmla="*/ 1192508 w 4668533"/>
                <a:gd name="connsiteY17" fmla="*/ 2385016 h 2385016"/>
                <a:gd name="connsiteX0" fmla="*/ 1192508 w 3624626"/>
                <a:gd name="connsiteY0" fmla="*/ 2473878 h 2473878"/>
                <a:gd name="connsiteX1" fmla="*/ 0 w 3624626"/>
                <a:gd name="connsiteY1" fmla="*/ 1281370 h 2473878"/>
                <a:gd name="connsiteX2" fmla="*/ 1107 w 3624626"/>
                <a:gd name="connsiteY2" fmla="*/ 1270391 h 2473878"/>
                <a:gd name="connsiteX3" fmla="*/ 96158 w 3624626"/>
                <a:gd name="connsiteY3" fmla="*/ 1270391 h 2473878"/>
                <a:gd name="connsiteX4" fmla="*/ 95051 w 3624626"/>
                <a:gd name="connsiteY4" fmla="*/ 1281370 h 2473878"/>
                <a:gd name="connsiteX5" fmla="*/ 1192508 w 3624626"/>
                <a:gd name="connsiteY5" fmla="*/ 2378827 h 2473878"/>
                <a:gd name="connsiteX6" fmla="*/ 2289965 w 3624626"/>
                <a:gd name="connsiteY6" fmla="*/ 1281370 h 2473878"/>
                <a:gd name="connsiteX7" fmla="*/ 2289554 w 3624626"/>
                <a:gd name="connsiteY7" fmla="*/ 1273219 h 2473878"/>
                <a:gd name="connsiteX8" fmla="*/ 2290085 w 3624626"/>
                <a:gd name="connsiteY8" fmla="*/ 1273219 h 2473878"/>
                <a:gd name="connsiteX9" fmla="*/ 2295831 w 3624626"/>
                <a:gd name="connsiteY9" fmla="*/ 1159443 h 2473878"/>
                <a:gd name="connsiteX10" fmla="*/ 3482182 w 3624626"/>
                <a:gd name="connsiteY10" fmla="*/ 88862 h 2473878"/>
                <a:gd name="connsiteX11" fmla="*/ 3482182 w 3624626"/>
                <a:gd name="connsiteY11" fmla="*/ 183913 h 2473878"/>
                <a:gd name="connsiteX12" fmla="*/ 2390391 w 3624626"/>
                <a:gd name="connsiteY12" fmla="*/ 1169162 h 2473878"/>
                <a:gd name="connsiteX13" fmla="*/ 2385136 w 3624626"/>
                <a:gd name="connsiteY13" fmla="*/ 1273219 h 2473878"/>
                <a:gd name="connsiteX14" fmla="*/ 2384604 w 3624626"/>
                <a:gd name="connsiteY14" fmla="*/ 1273219 h 2473878"/>
                <a:gd name="connsiteX15" fmla="*/ 2385016 w 3624626"/>
                <a:gd name="connsiteY15" fmla="*/ 1281370 h 2473878"/>
                <a:gd name="connsiteX16" fmla="*/ 1192508 w 3624626"/>
                <a:gd name="connsiteY16" fmla="*/ 2473878 h 2473878"/>
                <a:gd name="connsiteX0" fmla="*/ 1192508 w 3482381"/>
                <a:gd name="connsiteY0" fmla="*/ 2385021 h 2385021"/>
                <a:gd name="connsiteX1" fmla="*/ 0 w 3482381"/>
                <a:gd name="connsiteY1" fmla="*/ 1192513 h 2385021"/>
                <a:gd name="connsiteX2" fmla="*/ 1107 w 3482381"/>
                <a:gd name="connsiteY2" fmla="*/ 1181534 h 2385021"/>
                <a:gd name="connsiteX3" fmla="*/ 96158 w 3482381"/>
                <a:gd name="connsiteY3" fmla="*/ 1181534 h 2385021"/>
                <a:gd name="connsiteX4" fmla="*/ 95051 w 3482381"/>
                <a:gd name="connsiteY4" fmla="*/ 1192513 h 2385021"/>
                <a:gd name="connsiteX5" fmla="*/ 1192508 w 3482381"/>
                <a:gd name="connsiteY5" fmla="*/ 2289970 h 2385021"/>
                <a:gd name="connsiteX6" fmla="*/ 2289965 w 3482381"/>
                <a:gd name="connsiteY6" fmla="*/ 1192513 h 2385021"/>
                <a:gd name="connsiteX7" fmla="*/ 2289554 w 3482381"/>
                <a:gd name="connsiteY7" fmla="*/ 1184362 h 2385021"/>
                <a:gd name="connsiteX8" fmla="*/ 2290085 w 3482381"/>
                <a:gd name="connsiteY8" fmla="*/ 1184362 h 2385021"/>
                <a:gd name="connsiteX9" fmla="*/ 2295831 w 3482381"/>
                <a:gd name="connsiteY9" fmla="*/ 1070586 h 2385021"/>
                <a:gd name="connsiteX10" fmla="*/ 3482182 w 3482381"/>
                <a:gd name="connsiteY10" fmla="*/ 5 h 2385021"/>
                <a:gd name="connsiteX11" fmla="*/ 2390391 w 3482381"/>
                <a:gd name="connsiteY11" fmla="*/ 1080305 h 2385021"/>
                <a:gd name="connsiteX12" fmla="*/ 2385136 w 3482381"/>
                <a:gd name="connsiteY12" fmla="*/ 1184362 h 2385021"/>
                <a:gd name="connsiteX13" fmla="*/ 2384604 w 3482381"/>
                <a:gd name="connsiteY13" fmla="*/ 1184362 h 2385021"/>
                <a:gd name="connsiteX14" fmla="*/ 2385016 w 3482381"/>
                <a:gd name="connsiteY14" fmla="*/ 1192513 h 2385021"/>
                <a:gd name="connsiteX15" fmla="*/ 1192508 w 3482381"/>
                <a:gd name="connsiteY15" fmla="*/ 2385021 h 2385021"/>
                <a:gd name="connsiteX0" fmla="*/ 1192508 w 2390391"/>
                <a:gd name="connsiteY0" fmla="*/ 1323986 h 1323986"/>
                <a:gd name="connsiteX1" fmla="*/ 0 w 2390391"/>
                <a:gd name="connsiteY1" fmla="*/ 131478 h 1323986"/>
                <a:gd name="connsiteX2" fmla="*/ 1107 w 2390391"/>
                <a:gd name="connsiteY2" fmla="*/ 120499 h 1323986"/>
                <a:gd name="connsiteX3" fmla="*/ 96158 w 2390391"/>
                <a:gd name="connsiteY3" fmla="*/ 120499 h 1323986"/>
                <a:gd name="connsiteX4" fmla="*/ 95051 w 2390391"/>
                <a:gd name="connsiteY4" fmla="*/ 131478 h 1323986"/>
                <a:gd name="connsiteX5" fmla="*/ 1192508 w 2390391"/>
                <a:gd name="connsiteY5" fmla="*/ 1228935 h 1323986"/>
                <a:gd name="connsiteX6" fmla="*/ 2289965 w 2390391"/>
                <a:gd name="connsiteY6" fmla="*/ 131478 h 1323986"/>
                <a:gd name="connsiteX7" fmla="*/ 2289554 w 2390391"/>
                <a:gd name="connsiteY7" fmla="*/ 123327 h 1323986"/>
                <a:gd name="connsiteX8" fmla="*/ 2290085 w 2390391"/>
                <a:gd name="connsiteY8" fmla="*/ 123327 h 1323986"/>
                <a:gd name="connsiteX9" fmla="*/ 2295831 w 2390391"/>
                <a:gd name="connsiteY9" fmla="*/ 9551 h 1323986"/>
                <a:gd name="connsiteX10" fmla="*/ 2390391 w 2390391"/>
                <a:gd name="connsiteY10" fmla="*/ 19270 h 1323986"/>
                <a:gd name="connsiteX11" fmla="*/ 2385136 w 2390391"/>
                <a:gd name="connsiteY11" fmla="*/ 123327 h 1323986"/>
                <a:gd name="connsiteX12" fmla="*/ 2384604 w 2390391"/>
                <a:gd name="connsiteY12" fmla="*/ 123327 h 1323986"/>
                <a:gd name="connsiteX13" fmla="*/ 2385016 w 2390391"/>
                <a:gd name="connsiteY13" fmla="*/ 131478 h 1323986"/>
                <a:gd name="connsiteX14" fmla="*/ 1192508 w 2390391"/>
                <a:gd name="connsiteY14" fmla="*/ 1323986 h 132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90391" h="1323986">
                  <a:moveTo>
                    <a:pt x="1192508" y="1323986"/>
                  </a:moveTo>
                  <a:cubicBezTo>
                    <a:pt x="533904" y="1323986"/>
                    <a:pt x="0" y="790082"/>
                    <a:pt x="0" y="131478"/>
                  </a:cubicBezTo>
                  <a:lnTo>
                    <a:pt x="1107" y="120499"/>
                  </a:lnTo>
                  <a:lnTo>
                    <a:pt x="96158" y="120499"/>
                  </a:lnTo>
                  <a:lnTo>
                    <a:pt x="95051" y="131478"/>
                  </a:lnTo>
                  <a:cubicBezTo>
                    <a:pt x="95051" y="737587"/>
                    <a:pt x="586400" y="1228935"/>
                    <a:pt x="1192508" y="1228935"/>
                  </a:cubicBezTo>
                  <a:cubicBezTo>
                    <a:pt x="1798616" y="1228935"/>
                    <a:pt x="2289965" y="737587"/>
                    <a:pt x="2289965" y="131478"/>
                  </a:cubicBezTo>
                  <a:lnTo>
                    <a:pt x="2289554" y="123327"/>
                  </a:lnTo>
                  <a:lnTo>
                    <a:pt x="2290085" y="123327"/>
                  </a:lnTo>
                  <a:lnTo>
                    <a:pt x="2295831" y="9551"/>
                  </a:lnTo>
                  <a:cubicBezTo>
                    <a:pt x="2312549" y="-7792"/>
                    <a:pt x="2375507" y="307"/>
                    <a:pt x="2390391" y="19270"/>
                  </a:cubicBezTo>
                  <a:lnTo>
                    <a:pt x="2385136" y="123327"/>
                  </a:lnTo>
                  <a:lnTo>
                    <a:pt x="2384604" y="123327"/>
                  </a:lnTo>
                  <a:cubicBezTo>
                    <a:pt x="2384741" y="126044"/>
                    <a:pt x="2384879" y="128761"/>
                    <a:pt x="2385016" y="131478"/>
                  </a:cubicBezTo>
                  <a:cubicBezTo>
                    <a:pt x="2385016" y="790082"/>
                    <a:pt x="1851111" y="1323986"/>
                    <a:pt x="1192508" y="1323986"/>
                  </a:cubicBezTo>
                  <a:close/>
                </a:path>
              </a:pathLst>
            </a:custGeom>
            <a:solidFill>
              <a:srgbClr val="2755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45" name="Title 44">
            <a:extLst>
              <a:ext uri="{FF2B5EF4-FFF2-40B4-BE49-F238E27FC236}">
                <a16:creationId xmlns:a16="http://schemas.microsoft.com/office/drawing/2014/main" id="{CE9001BD-04C4-40D0-98EB-088BE1EF0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34" y="451821"/>
            <a:ext cx="11904955" cy="630936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br>
              <a:rPr lang="en-US" sz="2000" i="1" dirty="0"/>
            </a:br>
            <a:r>
              <a:rPr lang="en-US" sz="2800" dirty="0"/>
              <a:t>Implementation Roadmap </a:t>
            </a:r>
            <a:br>
              <a:rPr lang="en-US" sz="2800"/>
            </a:br>
            <a:endParaRPr lang="en-US" sz="2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AC960F-15F2-4D3C-8CF2-9F93BC07D829}"/>
              </a:ext>
            </a:extLst>
          </p:cNvPr>
          <p:cNvCxnSpPr>
            <a:cxnSpLocks/>
          </p:cNvCxnSpPr>
          <p:nvPr/>
        </p:nvCxnSpPr>
        <p:spPr>
          <a:xfrm>
            <a:off x="4979872" y="1592861"/>
            <a:ext cx="702162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itle 44">
            <a:extLst>
              <a:ext uri="{FF2B5EF4-FFF2-40B4-BE49-F238E27FC236}">
                <a16:creationId xmlns:a16="http://schemas.microsoft.com/office/drawing/2014/main" id="{B097F6EE-53BB-4D70-9D65-95811DE660A0}"/>
              </a:ext>
            </a:extLst>
          </p:cNvPr>
          <p:cNvSpPr txBox="1">
            <a:spLocks/>
          </p:cNvSpPr>
          <p:nvPr/>
        </p:nvSpPr>
        <p:spPr>
          <a:xfrm>
            <a:off x="4817989" y="1211748"/>
            <a:ext cx="7002079" cy="35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rgbClr val="00467F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sz="2800" dirty="0"/>
          </a:p>
        </p:txBody>
      </p:sp>
      <p:sp>
        <p:nvSpPr>
          <p:cNvPr id="87" name="Text Placeholder 8">
            <a:extLst>
              <a:ext uri="{FF2B5EF4-FFF2-40B4-BE49-F238E27FC236}">
                <a16:creationId xmlns:a16="http://schemas.microsoft.com/office/drawing/2014/main" id="{54828F32-4C5F-493C-B5B4-D387E379D8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211" y="3507814"/>
            <a:ext cx="1188720" cy="30218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744C4274-4EBC-4B95-B88D-9C63963693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8511" y="3810000"/>
            <a:ext cx="1182118" cy="2286000"/>
          </a:xfrm>
          <a:ln>
            <a:solidFill>
              <a:srgbClr val="891A1A"/>
            </a:solidFill>
          </a:ln>
        </p:spPr>
        <p:txBody>
          <a:bodyPr/>
          <a:lstStyle/>
          <a:p>
            <a:pPr algn="ctr"/>
            <a:endParaRPr lang="en-US" sz="1300" dirty="0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898B9D18-6128-4DE5-ABB1-3B15A68621D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59029" y="3507814"/>
            <a:ext cx="1188720" cy="30218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9D73A1F7-EA2B-4A34-88ED-90833E3C8C3F}"/>
              </a:ext>
            </a:extLst>
          </p:cNvPr>
          <p:cNvSpPr txBox="1">
            <a:spLocks/>
          </p:cNvSpPr>
          <p:nvPr/>
        </p:nvSpPr>
        <p:spPr>
          <a:xfrm>
            <a:off x="2748052" y="3807259"/>
            <a:ext cx="1109855" cy="2225604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B4B40E1-405A-4F5E-8BB5-BD2AA6C87C1C}"/>
              </a:ext>
            </a:extLst>
          </p:cNvPr>
          <p:cNvSpPr/>
          <p:nvPr/>
        </p:nvSpPr>
        <p:spPr>
          <a:xfrm>
            <a:off x="444757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91A1A"/>
                </a:solidFill>
              </a:rPr>
              <a:t>Date</a:t>
            </a:r>
            <a:endParaRPr lang="en-US" sz="1100" dirty="0">
              <a:solidFill>
                <a:srgbClr val="891A1A"/>
              </a:solidFill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1A542F0-9A01-42A7-B6A3-6190DB864033}"/>
              </a:ext>
            </a:extLst>
          </p:cNvPr>
          <p:cNvSpPr/>
          <p:nvPr/>
        </p:nvSpPr>
        <p:spPr>
          <a:xfrm>
            <a:off x="8298645" y="2372801"/>
            <a:ext cx="879845" cy="879845"/>
          </a:xfrm>
          <a:prstGeom prst="ellipse">
            <a:avLst/>
          </a:prstGeom>
          <a:noFill/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100" dirty="0">
              <a:solidFill>
                <a:srgbClr val="891A1A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F02B824F-A6C1-4201-877C-AD0D4995EDDB}"/>
              </a:ext>
            </a:extLst>
          </p:cNvPr>
          <p:cNvSpPr txBox="1">
            <a:spLocks/>
          </p:cNvSpPr>
          <p:nvPr/>
        </p:nvSpPr>
        <p:spPr>
          <a:xfrm>
            <a:off x="1520139" y="3811613"/>
            <a:ext cx="1109855" cy="2225604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F20EE65-7432-4F15-845D-3F149B0CF2BA}"/>
              </a:ext>
            </a:extLst>
          </p:cNvPr>
          <p:cNvSpPr/>
          <p:nvPr/>
        </p:nvSpPr>
        <p:spPr>
          <a:xfrm>
            <a:off x="1743232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100" dirty="0">
              <a:solidFill>
                <a:srgbClr val="891A1A"/>
              </a:solidFill>
            </a:endParaRP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2BD12738-B79D-41C0-9A4B-A0519EDC5C8D}"/>
              </a:ext>
            </a:extLst>
          </p:cNvPr>
          <p:cNvSpPr txBox="1">
            <a:spLocks/>
          </p:cNvSpPr>
          <p:nvPr/>
        </p:nvSpPr>
        <p:spPr>
          <a:xfrm>
            <a:off x="1572381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315BD341-644F-4DAC-8633-72EC93E7B3C4}"/>
              </a:ext>
            </a:extLst>
          </p:cNvPr>
          <p:cNvSpPr txBox="1">
            <a:spLocks/>
          </p:cNvSpPr>
          <p:nvPr/>
        </p:nvSpPr>
        <p:spPr>
          <a:xfrm>
            <a:off x="1579796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  <p:sp>
        <p:nvSpPr>
          <p:cNvPr id="88" name="Text Placeholder 10">
            <a:extLst>
              <a:ext uri="{FF2B5EF4-FFF2-40B4-BE49-F238E27FC236}">
                <a16:creationId xmlns:a16="http://schemas.microsoft.com/office/drawing/2014/main" id="{106DC514-1AE7-4EE1-B287-C69A8F8A1B24}"/>
              </a:ext>
            </a:extLst>
          </p:cNvPr>
          <p:cNvSpPr txBox="1">
            <a:spLocks/>
          </p:cNvSpPr>
          <p:nvPr/>
        </p:nvSpPr>
        <p:spPr>
          <a:xfrm>
            <a:off x="2879479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A88A0E-A717-4C64-B123-8E7137A92E91}"/>
              </a:ext>
            </a:extLst>
          </p:cNvPr>
          <p:cNvSpPr/>
          <p:nvPr/>
        </p:nvSpPr>
        <p:spPr>
          <a:xfrm>
            <a:off x="3050416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100" dirty="0">
              <a:solidFill>
                <a:srgbClr val="891A1A"/>
              </a:solidFill>
            </a:endParaRPr>
          </a:p>
        </p:txBody>
      </p:sp>
      <p:sp>
        <p:nvSpPr>
          <p:cNvPr id="59" name="Text Placeholder 25">
            <a:extLst>
              <a:ext uri="{FF2B5EF4-FFF2-40B4-BE49-F238E27FC236}">
                <a16:creationId xmlns:a16="http://schemas.microsoft.com/office/drawing/2014/main" id="{6F8D95CE-CECE-42D7-A026-D369FCF4C7CE}"/>
              </a:ext>
            </a:extLst>
          </p:cNvPr>
          <p:cNvSpPr txBox="1">
            <a:spLocks/>
          </p:cNvSpPr>
          <p:nvPr/>
        </p:nvSpPr>
        <p:spPr>
          <a:xfrm>
            <a:off x="2882372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  <p:sp>
        <p:nvSpPr>
          <p:cNvPr id="89" name="Text Placeholder 12">
            <a:extLst>
              <a:ext uri="{FF2B5EF4-FFF2-40B4-BE49-F238E27FC236}">
                <a16:creationId xmlns:a16="http://schemas.microsoft.com/office/drawing/2014/main" id="{CDAF7419-D3A5-40FD-8DAB-89C4CECED85B}"/>
              </a:ext>
            </a:extLst>
          </p:cNvPr>
          <p:cNvSpPr txBox="1">
            <a:spLocks/>
          </p:cNvSpPr>
          <p:nvPr/>
        </p:nvSpPr>
        <p:spPr>
          <a:xfrm>
            <a:off x="4178230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E1DD986-8B3F-4F9D-89C0-1B28EC494874}"/>
              </a:ext>
            </a:extLst>
          </p:cNvPr>
          <p:cNvSpPr/>
          <p:nvPr/>
        </p:nvSpPr>
        <p:spPr>
          <a:xfrm>
            <a:off x="4340182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rgbClr val="891A1A"/>
              </a:solidFill>
            </a:endParaRPr>
          </a:p>
        </p:txBody>
      </p:sp>
      <p:sp>
        <p:nvSpPr>
          <p:cNvPr id="60" name="Text Placeholder 25">
            <a:extLst>
              <a:ext uri="{FF2B5EF4-FFF2-40B4-BE49-F238E27FC236}">
                <a16:creationId xmlns:a16="http://schemas.microsoft.com/office/drawing/2014/main" id="{F1C08739-D65F-4DF5-9566-59219F43E783}"/>
              </a:ext>
            </a:extLst>
          </p:cNvPr>
          <p:cNvSpPr txBox="1">
            <a:spLocks/>
          </p:cNvSpPr>
          <p:nvPr/>
        </p:nvSpPr>
        <p:spPr>
          <a:xfrm>
            <a:off x="4167530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  <p:sp>
        <p:nvSpPr>
          <p:cNvPr id="90" name="Text Placeholder 14">
            <a:extLst>
              <a:ext uri="{FF2B5EF4-FFF2-40B4-BE49-F238E27FC236}">
                <a16:creationId xmlns:a16="http://schemas.microsoft.com/office/drawing/2014/main" id="{C7CAA010-2226-475D-BA20-EE8AC5625547}"/>
              </a:ext>
            </a:extLst>
          </p:cNvPr>
          <p:cNvSpPr txBox="1">
            <a:spLocks/>
          </p:cNvSpPr>
          <p:nvPr/>
        </p:nvSpPr>
        <p:spPr>
          <a:xfrm>
            <a:off x="5501437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873FA36-CC01-45E3-B78E-A81180403900}"/>
              </a:ext>
            </a:extLst>
          </p:cNvPr>
          <p:cNvSpPr/>
          <p:nvPr/>
        </p:nvSpPr>
        <p:spPr>
          <a:xfrm>
            <a:off x="5664784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050" dirty="0">
              <a:solidFill>
                <a:srgbClr val="891A1A"/>
              </a:solidFill>
            </a:endParaRPr>
          </a:p>
        </p:txBody>
      </p:sp>
      <p:sp>
        <p:nvSpPr>
          <p:cNvPr id="61" name="Text Placeholder 25">
            <a:extLst>
              <a:ext uri="{FF2B5EF4-FFF2-40B4-BE49-F238E27FC236}">
                <a16:creationId xmlns:a16="http://schemas.microsoft.com/office/drawing/2014/main" id="{07165CC1-A720-4D58-9519-04B717ADB4CF}"/>
              </a:ext>
            </a:extLst>
          </p:cNvPr>
          <p:cNvSpPr txBox="1">
            <a:spLocks/>
          </p:cNvSpPr>
          <p:nvPr/>
        </p:nvSpPr>
        <p:spPr>
          <a:xfrm>
            <a:off x="5504942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  <p:sp>
        <p:nvSpPr>
          <p:cNvPr id="95" name="Text Placeholder 8">
            <a:extLst>
              <a:ext uri="{FF2B5EF4-FFF2-40B4-BE49-F238E27FC236}">
                <a16:creationId xmlns:a16="http://schemas.microsoft.com/office/drawing/2014/main" id="{F7F02673-8D30-44A4-BD01-F95EECE1F6C0}"/>
              </a:ext>
            </a:extLst>
          </p:cNvPr>
          <p:cNvSpPr txBox="1">
            <a:spLocks/>
          </p:cNvSpPr>
          <p:nvPr/>
        </p:nvSpPr>
        <p:spPr>
          <a:xfrm>
            <a:off x="6816660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891A1A"/>
                </a:solidFill>
              </a:rPr>
              <a:t>MILESTONE</a:t>
            </a:r>
            <a:endParaRPr lang="en-US" dirty="0">
              <a:solidFill>
                <a:srgbClr val="891A1A"/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D03E537-B32A-445A-9D38-5BDB2092E2F1}"/>
              </a:ext>
            </a:extLst>
          </p:cNvPr>
          <p:cNvSpPr/>
          <p:nvPr/>
        </p:nvSpPr>
        <p:spPr>
          <a:xfrm>
            <a:off x="6971606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100" dirty="0">
              <a:solidFill>
                <a:srgbClr val="891A1A"/>
              </a:solidFill>
            </a:endParaRPr>
          </a:p>
        </p:txBody>
      </p:sp>
      <p:sp>
        <p:nvSpPr>
          <p:cNvPr id="62" name="Text Placeholder 25">
            <a:extLst>
              <a:ext uri="{FF2B5EF4-FFF2-40B4-BE49-F238E27FC236}">
                <a16:creationId xmlns:a16="http://schemas.microsoft.com/office/drawing/2014/main" id="{C6832731-EF34-4652-BA99-E9293FD4C90A}"/>
              </a:ext>
            </a:extLst>
          </p:cNvPr>
          <p:cNvSpPr txBox="1">
            <a:spLocks/>
          </p:cNvSpPr>
          <p:nvPr/>
        </p:nvSpPr>
        <p:spPr>
          <a:xfrm>
            <a:off x="6816227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  <p:sp>
        <p:nvSpPr>
          <p:cNvPr id="63" name="Text Placeholder 25">
            <a:extLst>
              <a:ext uri="{FF2B5EF4-FFF2-40B4-BE49-F238E27FC236}">
                <a16:creationId xmlns:a16="http://schemas.microsoft.com/office/drawing/2014/main" id="{F2CF49CC-59DD-43C4-9C04-C87069C06CC4}"/>
              </a:ext>
            </a:extLst>
          </p:cNvPr>
          <p:cNvSpPr txBox="1">
            <a:spLocks/>
          </p:cNvSpPr>
          <p:nvPr/>
        </p:nvSpPr>
        <p:spPr>
          <a:xfrm>
            <a:off x="8153639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  <p:sp>
        <p:nvSpPr>
          <p:cNvPr id="99" name="Text Placeholder 10">
            <a:extLst>
              <a:ext uri="{FF2B5EF4-FFF2-40B4-BE49-F238E27FC236}">
                <a16:creationId xmlns:a16="http://schemas.microsoft.com/office/drawing/2014/main" id="{5AA51689-240B-4B45-9FFE-5CB5D2818A52}"/>
              </a:ext>
            </a:extLst>
          </p:cNvPr>
          <p:cNvSpPr txBox="1">
            <a:spLocks/>
          </p:cNvSpPr>
          <p:nvPr/>
        </p:nvSpPr>
        <p:spPr>
          <a:xfrm>
            <a:off x="9474835" y="3507814"/>
            <a:ext cx="1188720" cy="302186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9A17D70-3F35-40BE-BCCB-B497B2758F00}"/>
              </a:ext>
            </a:extLst>
          </p:cNvPr>
          <p:cNvSpPr/>
          <p:nvPr/>
        </p:nvSpPr>
        <p:spPr>
          <a:xfrm>
            <a:off x="9623609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100" dirty="0">
              <a:solidFill>
                <a:srgbClr val="891A1A"/>
              </a:solidFill>
            </a:endParaRPr>
          </a:p>
        </p:txBody>
      </p:sp>
      <p:sp>
        <p:nvSpPr>
          <p:cNvPr id="64" name="Text Placeholder 25">
            <a:extLst>
              <a:ext uri="{FF2B5EF4-FFF2-40B4-BE49-F238E27FC236}">
                <a16:creationId xmlns:a16="http://schemas.microsoft.com/office/drawing/2014/main" id="{28AFFA43-A24B-437D-B232-07E731222844}"/>
              </a:ext>
            </a:extLst>
          </p:cNvPr>
          <p:cNvSpPr txBox="1">
            <a:spLocks/>
          </p:cNvSpPr>
          <p:nvPr/>
        </p:nvSpPr>
        <p:spPr>
          <a:xfrm>
            <a:off x="9464924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  <p:sp>
        <p:nvSpPr>
          <p:cNvPr id="100" name="Text Placeholder 10">
            <a:extLst>
              <a:ext uri="{FF2B5EF4-FFF2-40B4-BE49-F238E27FC236}">
                <a16:creationId xmlns:a16="http://schemas.microsoft.com/office/drawing/2014/main" id="{96544F70-89A4-49F9-B1A8-E96F20326143}"/>
              </a:ext>
            </a:extLst>
          </p:cNvPr>
          <p:cNvSpPr txBox="1">
            <a:spLocks/>
          </p:cNvSpPr>
          <p:nvPr/>
        </p:nvSpPr>
        <p:spPr>
          <a:xfrm>
            <a:off x="10772499" y="3507814"/>
            <a:ext cx="1188720" cy="302186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7846C58-300D-44D9-A939-F986A963EBEC}"/>
              </a:ext>
            </a:extLst>
          </p:cNvPr>
          <p:cNvSpPr/>
          <p:nvPr/>
        </p:nvSpPr>
        <p:spPr>
          <a:xfrm>
            <a:off x="10939864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100" dirty="0">
              <a:solidFill>
                <a:srgbClr val="891A1A"/>
              </a:solidFill>
            </a:endParaRPr>
          </a:p>
        </p:txBody>
      </p:sp>
      <p:sp>
        <p:nvSpPr>
          <p:cNvPr id="65" name="Text Placeholder 25">
            <a:extLst>
              <a:ext uri="{FF2B5EF4-FFF2-40B4-BE49-F238E27FC236}">
                <a16:creationId xmlns:a16="http://schemas.microsoft.com/office/drawing/2014/main" id="{635D435D-7233-4626-9498-FA931F6B166B}"/>
              </a:ext>
            </a:extLst>
          </p:cNvPr>
          <p:cNvSpPr txBox="1">
            <a:spLocks/>
          </p:cNvSpPr>
          <p:nvPr/>
        </p:nvSpPr>
        <p:spPr>
          <a:xfrm>
            <a:off x="10776209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254670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9B29E1B2-831B-4449-8D51-76184FE8A700}"/>
              </a:ext>
            </a:extLst>
          </p:cNvPr>
          <p:cNvGrpSpPr/>
          <p:nvPr/>
        </p:nvGrpSpPr>
        <p:grpSpPr>
          <a:xfrm>
            <a:off x="135680" y="2131289"/>
            <a:ext cx="12032964" cy="1343566"/>
            <a:chOff x="135680" y="2131289"/>
            <a:chExt cx="12032964" cy="1343566"/>
          </a:xfrm>
        </p:grpSpPr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6B92487D-1C0E-4918-AF75-30D44B2689A3}"/>
                </a:ext>
              </a:extLst>
            </p:cNvPr>
            <p:cNvSpPr/>
            <p:nvPr/>
          </p:nvSpPr>
          <p:spPr>
            <a:xfrm rot="11022975" flipV="1">
              <a:off x="11907178" y="2607227"/>
              <a:ext cx="261466" cy="19170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3" name="Oval 32" descr="timeline endpoints">
              <a:extLst>
                <a:ext uri="{FF2B5EF4-FFF2-40B4-BE49-F238E27FC236}">
                  <a16:creationId xmlns:a16="http://schemas.microsoft.com/office/drawing/2014/main" id="{E67F4109-051A-4552-89C0-33447156CF5C}"/>
                </a:ext>
              </a:extLst>
            </p:cNvPr>
            <p:cNvSpPr/>
            <p:nvPr/>
          </p:nvSpPr>
          <p:spPr>
            <a:xfrm>
              <a:off x="135680" y="2641395"/>
              <a:ext cx="190273" cy="190273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" name="Freeform: Shape 74" descr="timeline ">
              <a:extLst>
                <a:ext uri="{FF2B5EF4-FFF2-40B4-BE49-F238E27FC236}">
                  <a16:creationId xmlns:a16="http://schemas.microsoft.com/office/drawing/2014/main" id="{972F406C-FFC7-40A7-98D0-EDC80BB7728A}"/>
                </a:ext>
              </a:extLst>
            </p:cNvPr>
            <p:cNvSpPr/>
            <p:nvPr/>
          </p:nvSpPr>
          <p:spPr>
            <a:xfrm flipH="1" flipV="1">
              <a:off x="202111" y="2151017"/>
              <a:ext cx="5250011" cy="1323838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52295" h="2410190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solidFill>
              <a:srgbClr val="2755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75582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6" name="Freeform: Shape 75" descr="timeline ">
              <a:extLst>
                <a:ext uri="{FF2B5EF4-FFF2-40B4-BE49-F238E27FC236}">
                  <a16:creationId xmlns:a16="http://schemas.microsoft.com/office/drawing/2014/main" id="{F0A36321-04C4-434C-B8BD-FFD7969F7DBA}"/>
                </a:ext>
              </a:extLst>
            </p:cNvPr>
            <p:cNvSpPr/>
            <p:nvPr/>
          </p:nvSpPr>
          <p:spPr>
            <a:xfrm flipH="1" flipV="1">
              <a:off x="5396465" y="2131289"/>
              <a:ext cx="5340086" cy="1323838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52295" h="2410190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solidFill>
              <a:srgbClr val="2755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75582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2" name="Freeform: Shape 101" descr="timeline ">
              <a:extLst>
                <a:ext uri="{FF2B5EF4-FFF2-40B4-BE49-F238E27FC236}">
                  <a16:creationId xmlns:a16="http://schemas.microsoft.com/office/drawing/2014/main" id="{CBD40752-4784-4526-AC8F-814A6911A9F3}"/>
                </a:ext>
              </a:extLst>
            </p:cNvPr>
            <p:cNvSpPr/>
            <p:nvPr/>
          </p:nvSpPr>
          <p:spPr>
            <a:xfrm flipH="1">
              <a:off x="10682118" y="2719476"/>
              <a:ext cx="1379253" cy="739775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8059787 w 9252295"/>
                <a:gd name="connsiteY24" fmla="*/ 95051 h 2410190"/>
                <a:gd name="connsiteX25" fmla="*/ 6962330 w 9252295"/>
                <a:gd name="connsiteY25" fmla="*/ 1192508 h 2410190"/>
                <a:gd name="connsiteX26" fmla="*/ 6962741 w 9252295"/>
                <a:gd name="connsiteY26" fmla="*/ 1200660 h 2410190"/>
                <a:gd name="connsiteX27" fmla="*/ 6962209 w 9252295"/>
                <a:gd name="connsiteY27" fmla="*/ 1200660 h 2410190"/>
                <a:gd name="connsiteX28" fmla="*/ 6956464 w 9252295"/>
                <a:gd name="connsiteY28" fmla="*/ 1314435 h 2410190"/>
                <a:gd name="connsiteX29" fmla="*/ 5770114 w 9252295"/>
                <a:gd name="connsiteY29" fmla="*/ 2385016 h 2410190"/>
                <a:gd name="connsiteX30" fmla="*/ 4583763 w 9252295"/>
                <a:gd name="connsiteY30" fmla="*/ 1314435 h 2410190"/>
                <a:gd name="connsiteX31" fmla="*/ 4578017 w 9252295"/>
                <a:gd name="connsiteY31" fmla="*/ 1200660 h 2410190"/>
                <a:gd name="connsiteX32" fmla="*/ 4578780 w 9252295"/>
                <a:gd name="connsiteY32" fmla="*/ 1200660 h 2410190"/>
                <a:gd name="connsiteX33" fmla="*/ 4573974 w 9252295"/>
                <a:gd name="connsiteY33" fmla="*/ 1105474 h 2410190"/>
                <a:gd name="connsiteX34" fmla="*/ 3482182 w 9252295"/>
                <a:gd name="connsiteY34" fmla="*/ 120225 h 2410190"/>
                <a:gd name="connsiteX35" fmla="*/ 2390391 w 9252295"/>
                <a:gd name="connsiteY35" fmla="*/ 1105474 h 2410190"/>
                <a:gd name="connsiteX36" fmla="*/ 2385136 w 9252295"/>
                <a:gd name="connsiteY36" fmla="*/ 1209531 h 2410190"/>
                <a:gd name="connsiteX37" fmla="*/ 2384604 w 9252295"/>
                <a:gd name="connsiteY37" fmla="*/ 1209531 h 2410190"/>
                <a:gd name="connsiteX38" fmla="*/ 2385016 w 9252295"/>
                <a:gd name="connsiteY38" fmla="*/ 1217682 h 2410190"/>
                <a:gd name="connsiteX39" fmla="*/ 1192508 w 9252295"/>
                <a:gd name="connsiteY39" fmla="*/ 2410190 h 2410190"/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8059787 w 9252295"/>
                <a:gd name="connsiteY23" fmla="*/ 95051 h 2410190"/>
                <a:gd name="connsiteX24" fmla="*/ 6962330 w 9252295"/>
                <a:gd name="connsiteY24" fmla="*/ 1192508 h 2410190"/>
                <a:gd name="connsiteX25" fmla="*/ 6962741 w 9252295"/>
                <a:gd name="connsiteY25" fmla="*/ 1200660 h 2410190"/>
                <a:gd name="connsiteX26" fmla="*/ 6962209 w 9252295"/>
                <a:gd name="connsiteY26" fmla="*/ 1200660 h 2410190"/>
                <a:gd name="connsiteX27" fmla="*/ 6956464 w 9252295"/>
                <a:gd name="connsiteY27" fmla="*/ 1314435 h 2410190"/>
                <a:gd name="connsiteX28" fmla="*/ 5770114 w 9252295"/>
                <a:gd name="connsiteY28" fmla="*/ 2385016 h 2410190"/>
                <a:gd name="connsiteX29" fmla="*/ 4583763 w 9252295"/>
                <a:gd name="connsiteY29" fmla="*/ 1314435 h 2410190"/>
                <a:gd name="connsiteX30" fmla="*/ 4578017 w 9252295"/>
                <a:gd name="connsiteY30" fmla="*/ 1200660 h 2410190"/>
                <a:gd name="connsiteX31" fmla="*/ 4578780 w 9252295"/>
                <a:gd name="connsiteY31" fmla="*/ 1200660 h 2410190"/>
                <a:gd name="connsiteX32" fmla="*/ 4573974 w 9252295"/>
                <a:gd name="connsiteY32" fmla="*/ 1105474 h 2410190"/>
                <a:gd name="connsiteX33" fmla="*/ 3482182 w 9252295"/>
                <a:gd name="connsiteY33" fmla="*/ 120225 h 2410190"/>
                <a:gd name="connsiteX34" fmla="*/ 2390391 w 9252295"/>
                <a:gd name="connsiteY34" fmla="*/ 1105474 h 2410190"/>
                <a:gd name="connsiteX35" fmla="*/ 2385136 w 9252295"/>
                <a:gd name="connsiteY35" fmla="*/ 1209531 h 2410190"/>
                <a:gd name="connsiteX36" fmla="*/ 2384604 w 9252295"/>
                <a:gd name="connsiteY36" fmla="*/ 1209531 h 2410190"/>
                <a:gd name="connsiteX37" fmla="*/ 2385016 w 9252295"/>
                <a:gd name="connsiteY37" fmla="*/ 1217682 h 2410190"/>
                <a:gd name="connsiteX38" fmla="*/ 1192508 w 9252295"/>
                <a:gd name="connsiteY38" fmla="*/ 2410190 h 2410190"/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8059787 w 9252295"/>
                <a:gd name="connsiteY22" fmla="*/ 95051 h 2410190"/>
                <a:gd name="connsiteX23" fmla="*/ 6962330 w 9252295"/>
                <a:gd name="connsiteY23" fmla="*/ 1192508 h 2410190"/>
                <a:gd name="connsiteX24" fmla="*/ 6962741 w 9252295"/>
                <a:gd name="connsiteY24" fmla="*/ 1200660 h 2410190"/>
                <a:gd name="connsiteX25" fmla="*/ 6962209 w 9252295"/>
                <a:gd name="connsiteY25" fmla="*/ 1200660 h 2410190"/>
                <a:gd name="connsiteX26" fmla="*/ 6956464 w 9252295"/>
                <a:gd name="connsiteY26" fmla="*/ 1314435 h 2410190"/>
                <a:gd name="connsiteX27" fmla="*/ 5770114 w 9252295"/>
                <a:gd name="connsiteY27" fmla="*/ 2385016 h 2410190"/>
                <a:gd name="connsiteX28" fmla="*/ 4583763 w 9252295"/>
                <a:gd name="connsiteY28" fmla="*/ 1314435 h 2410190"/>
                <a:gd name="connsiteX29" fmla="*/ 4578017 w 9252295"/>
                <a:gd name="connsiteY29" fmla="*/ 1200660 h 2410190"/>
                <a:gd name="connsiteX30" fmla="*/ 4578780 w 9252295"/>
                <a:gd name="connsiteY30" fmla="*/ 1200660 h 2410190"/>
                <a:gd name="connsiteX31" fmla="*/ 4573974 w 9252295"/>
                <a:gd name="connsiteY31" fmla="*/ 1105474 h 2410190"/>
                <a:gd name="connsiteX32" fmla="*/ 3482182 w 9252295"/>
                <a:gd name="connsiteY32" fmla="*/ 120225 h 2410190"/>
                <a:gd name="connsiteX33" fmla="*/ 2390391 w 9252295"/>
                <a:gd name="connsiteY33" fmla="*/ 1105474 h 2410190"/>
                <a:gd name="connsiteX34" fmla="*/ 2385136 w 9252295"/>
                <a:gd name="connsiteY34" fmla="*/ 1209531 h 2410190"/>
                <a:gd name="connsiteX35" fmla="*/ 2384604 w 9252295"/>
                <a:gd name="connsiteY35" fmla="*/ 1209531 h 2410190"/>
                <a:gd name="connsiteX36" fmla="*/ 2385016 w 9252295"/>
                <a:gd name="connsiteY36" fmla="*/ 1217682 h 2410190"/>
                <a:gd name="connsiteX37" fmla="*/ 1192508 w 9252295"/>
                <a:gd name="connsiteY37" fmla="*/ 2410190 h 2410190"/>
                <a:gd name="connsiteX0" fmla="*/ 1192508 w 8202971"/>
                <a:gd name="connsiteY0" fmla="*/ 2513046 h 2513046"/>
                <a:gd name="connsiteX1" fmla="*/ 0 w 8202971"/>
                <a:gd name="connsiteY1" fmla="*/ 1320538 h 2513046"/>
                <a:gd name="connsiteX2" fmla="*/ 1107 w 8202971"/>
                <a:gd name="connsiteY2" fmla="*/ 1309559 h 2513046"/>
                <a:gd name="connsiteX3" fmla="*/ 96158 w 8202971"/>
                <a:gd name="connsiteY3" fmla="*/ 1309559 h 2513046"/>
                <a:gd name="connsiteX4" fmla="*/ 95051 w 8202971"/>
                <a:gd name="connsiteY4" fmla="*/ 1320538 h 2513046"/>
                <a:gd name="connsiteX5" fmla="*/ 1192508 w 8202971"/>
                <a:gd name="connsiteY5" fmla="*/ 2417995 h 2513046"/>
                <a:gd name="connsiteX6" fmla="*/ 2289965 w 8202971"/>
                <a:gd name="connsiteY6" fmla="*/ 1320538 h 2513046"/>
                <a:gd name="connsiteX7" fmla="*/ 2289554 w 8202971"/>
                <a:gd name="connsiteY7" fmla="*/ 1312387 h 2513046"/>
                <a:gd name="connsiteX8" fmla="*/ 2290085 w 8202971"/>
                <a:gd name="connsiteY8" fmla="*/ 1312387 h 2513046"/>
                <a:gd name="connsiteX9" fmla="*/ 2295831 w 8202971"/>
                <a:gd name="connsiteY9" fmla="*/ 1198611 h 2513046"/>
                <a:gd name="connsiteX10" fmla="*/ 3482182 w 8202971"/>
                <a:gd name="connsiteY10" fmla="*/ 128030 h 2513046"/>
                <a:gd name="connsiteX11" fmla="*/ 4668533 w 8202971"/>
                <a:gd name="connsiteY11" fmla="*/ 1198611 h 2513046"/>
                <a:gd name="connsiteX12" fmla="*/ 4674278 w 8202971"/>
                <a:gd name="connsiteY12" fmla="*/ 1312387 h 2513046"/>
                <a:gd name="connsiteX13" fmla="*/ 4673516 w 8202971"/>
                <a:gd name="connsiteY13" fmla="*/ 1312387 h 2513046"/>
                <a:gd name="connsiteX14" fmla="*/ 4678322 w 8202971"/>
                <a:gd name="connsiteY14" fmla="*/ 1407573 h 2513046"/>
                <a:gd name="connsiteX15" fmla="*/ 5770114 w 8202971"/>
                <a:gd name="connsiteY15" fmla="*/ 2392822 h 2513046"/>
                <a:gd name="connsiteX16" fmla="*/ 6861904 w 8202971"/>
                <a:gd name="connsiteY16" fmla="*/ 1407573 h 2513046"/>
                <a:gd name="connsiteX17" fmla="*/ 6867159 w 8202971"/>
                <a:gd name="connsiteY17" fmla="*/ 1303516 h 2513046"/>
                <a:gd name="connsiteX18" fmla="*/ 6867690 w 8202971"/>
                <a:gd name="connsiteY18" fmla="*/ 1303516 h 2513046"/>
                <a:gd name="connsiteX19" fmla="*/ 6867279 w 8202971"/>
                <a:gd name="connsiteY19" fmla="*/ 1295364 h 2513046"/>
                <a:gd name="connsiteX20" fmla="*/ 8059787 w 8202971"/>
                <a:gd name="connsiteY20" fmla="*/ 102856 h 2513046"/>
                <a:gd name="connsiteX21" fmla="*/ 8059787 w 8202971"/>
                <a:gd name="connsiteY21" fmla="*/ 197907 h 2513046"/>
                <a:gd name="connsiteX22" fmla="*/ 6962330 w 8202971"/>
                <a:gd name="connsiteY22" fmla="*/ 1295364 h 2513046"/>
                <a:gd name="connsiteX23" fmla="*/ 6962741 w 8202971"/>
                <a:gd name="connsiteY23" fmla="*/ 1303516 h 2513046"/>
                <a:gd name="connsiteX24" fmla="*/ 6962209 w 8202971"/>
                <a:gd name="connsiteY24" fmla="*/ 1303516 h 2513046"/>
                <a:gd name="connsiteX25" fmla="*/ 6956464 w 8202971"/>
                <a:gd name="connsiteY25" fmla="*/ 1417291 h 2513046"/>
                <a:gd name="connsiteX26" fmla="*/ 5770114 w 8202971"/>
                <a:gd name="connsiteY26" fmla="*/ 2487872 h 2513046"/>
                <a:gd name="connsiteX27" fmla="*/ 4583763 w 8202971"/>
                <a:gd name="connsiteY27" fmla="*/ 1417291 h 2513046"/>
                <a:gd name="connsiteX28" fmla="*/ 4578017 w 8202971"/>
                <a:gd name="connsiteY28" fmla="*/ 1303516 h 2513046"/>
                <a:gd name="connsiteX29" fmla="*/ 4578780 w 8202971"/>
                <a:gd name="connsiteY29" fmla="*/ 1303516 h 2513046"/>
                <a:gd name="connsiteX30" fmla="*/ 4573974 w 8202971"/>
                <a:gd name="connsiteY30" fmla="*/ 1208330 h 2513046"/>
                <a:gd name="connsiteX31" fmla="*/ 3482182 w 8202971"/>
                <a:gd name="connsiteY31" fmla="*/ 223081 h 2513046"/>
                <a:gd name="connsiteX32" fmla="*/ 2390391 w 8202971"/>
                <a:gd name="connsiteY32" fmla="*/ 1208330 h 2513046"/>
                <a:gd name="connsiteX33" fmla="*/ 2385136 w 8202971"/>
                <a:gd name="connsiteY33" fmla="*/ 1312387 h 2513046"/>
                <a:gd name="connsiteX34" fmla="*/ 2384604 w 8202971"/>
                <a:gd name="connsiteY34" fmla="*/ 1312387 h 2513046"/>
                <a:gd name="connsiteX35" fmla="*/ 2385016 w 8202971"/>
                <a:gd name="connsiteY35" fmla="*/ 1320538 h 2513046"/>
                <a:gd name="connsiteX36" fmla="*/ 1192508 w 8202971"/>
                <a:gd name="connsiteY36" fmla="*/ 2513046 h 2513046"/>
                <a:gd name="connsiteX0" fmla="*/ 1192508 w 8059985"/>
                <a:gd name="connsiteY0" fmla="*/ 2410190 h 2410190"/>
                <a:gd name="connsiteX1" fmla="*/ 0 w 8059985"/>
                <a:gd name="connsiteY1" fmla="*/ 1217682 h 2410190"/>
                <a:gd name="connsiteX2" fmla="*/ 1107 w 8059985"/>
                <a:gd name="connsiteY2" fmla="*/ 1206703 h 2410190"/>
                <a:gd name="connsiteX3" fmla="*/ 96158 w 8059985"/>
                <a:gd name="connsiteY3" fmla="*/ 1206703 h 2410190"/>
                <a:gd name="connsiteX4" fmla="*/ 95051 w 8059985"/>
                <a:gd name="connsiteY4" fmla="*/ 1217682 h 2410190"/>
                <a:gd name="connsiteX5" fmla="*/ 1192508 w 8059985"/>
                <a:gd name="connsiteY5" fmla="*/ 2315139 h 2410190"/>
                <a:gd name="connsiteX6" fmla="*/ 2289965 w 8059985"/>
                <a:gd name="connsiteY6" fmla="*/ 1217682 h 2410190"/>
                <a:gd name="connsiteX7" fmla="*/ 2289554 w 8059985"/>
                <a:gd name="connsiteY7" fmla="*/ 1209531 h 2410190"/>
                <a:gd name="connsiteX8" fmla="*/ 2290085 w 8059985"/>
                <a:gd name="connsiteY8" fmla="*/ 1209531 h 2410190"/>
                <a:gd name="connsiteX9" fmla="*/ 2295831 w 8059985"/>
                <a:gd name="connsiteY9" fmla="*/ 1095755 h 2410190"/>
                <a:gd name="connsiteX10" fmla="*/ 3482182 w 8059985"/>
                <a:gd name="connsiteY10" fmla="*/ 25174 h 2410190"/>
                <a:gd name="connsiteX11" fmla="*/ 4668533 w 8059985"/>
                <a:gd name="connsiteY11" fmla="*/ 1095755 h 2410190"/>
                <a:gd name="connsiteX12" fmla="*/ 4674278 w 8059985"/>
                <a:gd name="connsiteY12" fmla="*/ 1209531 h 2410190"/>
                <a:gd name="connsiteX13" fmla="*/ 4673516 w 8059985"/>
                <a:gd name="connsiteY13" fmla="*/ 1209531 h 2410190"/>
                <a:gd name="connsiteX14" fmla="*/ 4678322 w 8059985"/>
                <a:gd name="connsiteY14" fmla="*/ 1304717 h 2410190"/>
                <a:gd name="connsiteX15" fmla="*/ 5770114 w 8059985"/>
                <a:gd name="connsiteY15" fmla="*/ 2289966 h 2410190"/>
                <a:gd name="connsiteX16" fmla="*/ 6861904 w 8059985"/>
                <a:gd name="connsiteY16" fmla="*/ 1304717 h 2410190"/>
                <a:gd name="connsiteX17" fmla="*/ 6867159 w 8059985"/>
                <a:gd name="connsiteY17" fmla="*/ 1200660 h 2410190"/>
                <a:gd name="connsiteX18" fmla="*/ 6867690 w 8059985"/>
                <a:gd name="connsiteY18" fmla="*/ 1200660 h 2410190"/>
                <a:gd name="connsiteX19" fmla="*/ 6867279 w 8059985"/>
                <a:gd name="connsiteY19" fmla="*/ 1192508 h 2410190"/>
                <a:gd name="connsiteX20" fmla="*/ 8059787 w 8059985"/>
                <a:gd name="connsiteY20" fmla="*/ 0 h 2410190"/>
                <a:gd name="connsiteX21" fmla="*/ 6962330 w 8059985"/>
                <a:gd name="connsiteY21" fmla="*/ 1192508 h 2410190"/>
                <a:gd name="connsiteX22" fmla="*/ 6962741 w 8059985"/>
                <a:gd name="connsiteY22" fmla="*/ 1200660 h 2410190"/>
                <a:gd name="connsiteX23" fmla="*/ 6962209 w 8059985"/>
                <a:gd name="connsiteY23" fmla="*/ 1200660 h 2410190"/>
                <a:gd name="connsiteX24" fmla="*/ 6956464 w 8059985"/>
                <a:gd name="connsiteY24" fmla="*/ 1314435 h 2410190"/>
                <a:gd name="connsiteX25" fmla="*/ 5770114 w 8059985"/>
                <a:gd name="connsiteY25" fmla="*/ 2385016 h 2410190"/>
                <a:gd name="connsiteX26" fmla="*/ 4583763 w 8059985"/>
                <a:gd name="connsiteY26" fmla="*/ 1314435 h 2410190"/>
                <a:gd name="connsiteX27" fmla="*/ 4578017 w 8059985"/>
                <a:gd name="connsiteY27" fmla="*/ 1200660 h 2410190"/>
                <a:gd name="connsiteX28" fmla="*/ 4578780 w 8059985"/>
                <a:gd name="connsiteY28" fmla="*/ 1200660 h 2410190"/>
                <a:gd name="connsiteX29" fmla="*/ 4573974 w 8059985"/>
                <a:gd name="connsiteY29" fmla="*/ 1105474 h 2410190"/>
                <a:gd name="connsiteX30" fmla="*/ 3482182 w 8059985"/>
                <a:gd name="connsiteY30" fmla="*/ 120225 h 2410190"/>
                <a:gd name="connsiteX31" fmla="*/ 2390391 w 8059985"/>
                <a:gd name="connsiteY31" fmla="*/ 1105474 h 2410190"/>
                <a:gd name="connsiteX32" fmla="*/ 2385136 w 8059985"/>
                <a:gd name="connsiteY32" fmla="*/ 1209531 h 2410190"/>
                <a:gd name="connsiteX33" fmla="*/ 2384604 w 8059985"/>
                <a:gd name="connsiteY33" fmla="*/ 1209531 h 2410190"/>
                <a:gd name="connsiteX34" fmla="*/ 2385016 w 8059985"/>
                <a:gd name="connsiteY34" fmla="*/ 1217682 h 2410190"/>
                <a:gd name="connsiteX35" fmla="*/ 1192508 w 8059985"/>
                <a:gd name="connsiteY35" fmla="*/ 2410190 h 2410190"/>
                <a:gd name="connsiteX0" fmla="*/ 1192508 w 6962742"/>
                <a:gd name="connsiteY0" fmla="*/ 2385016 h 2385016"/>
                <a:gd name="connsiteX1" fmla="*/ 0 w 6962742"/>
                <a:gd name="connsiteY1" fmla="*/ 1192508 h 2385016"/>
                <a:gd name="connsiteX2" fmla="*/ 1107 w 6962742"/>
                <a:gd name="connsiteY2" fmla="*/ 1181529 h 2385016"/>
                <a:gd name="connsiteX3" fmla="*/ 96158 w 6962742"/>
                <a:gd name="connsiteY3" fmla="*/ 1181529 h 2385016"/>
                <a:gd name="connsiteX4" fmla="*/ 95051 w 6962742"/>
                <a:gd name="connsiteY4" fmla="*/ 1192508 h 2385016"/>
                <a:gd name="connsiteX5" fmla="*/ 1192508 w 6962742"/>
                <a:gd name="connsiteY5" fmla="*/ 2289965 h 2385016"/>
                <a:gd name="connsiteX6" fmla="*/ 2289965 w 6962742"/>
                <a:gd name="connsiteY6" fmla="*/ 1192508 h 2385016"/>
                <a:gd name="connsiteX7" fmla="*/ 2289554 w 6962742"/>
                <a:gd name="connsiteY7" fmla="*/ 1184357 h 2385016"/>
                <a:gd name="connsiteX8" fmla="*/ 2290085 w 6962742"/>
                <a:gd name="connsiteY8" fmla="*/ 1184357 h 2385016"/>
                <a:gd name="connsiteX9" fmla="*/ 2295831 w 6962742"/>
                <a:gd name="connsiteY9" fmla="*/ 1070581 h 2385016"/>
                <a:gd name="connsiteX10" fmla="*/ 3482182 w 6962742"/>
                <a:gd name="connsiteY10" fmla="*/ 0 h 2385016"/>
                <a:gd name="connsiteX11" fmla="*/ 4668533 w 6962742"/>
                <a:gd name="connsiteY11" fmla="*/ 1070581 h 2385016"/>
                <a:gd name="connsiteX12" fmla="*/ 4674278 w 6962742"/>
                <a:gd name="connsiteY12" fmla="*/ 1184357 h 2385016"/>
                <a:gd name="connsiteX13" fmla="*/ 4673516 w 6962742"/>
                <a:gd name="connsiteY13" fmla="*/ 1184357 h 2385016"/>
                <a:gd name="connsiteX14" fmla="*/ 4678322 w 6962742"/>
                <a:gd name="connsiteY14" fmla="*/ 1279543 h 2385016"/>
                <a:gd name="connsiteX15" fmla="*/ 5770114 w 6962742"/>
                <a:gd name="connsiteY15" fmla="*/ 2264792 h 2385016"/>
                <a:gd name="connsiteX16" fmla="*/ 6861904 w 6962742"/>
                <a:gd name="connsiteY16" fmla="*/ 1279543 h 2385016"/>
                <a:gd name="connsiteX17" fmla="*/ 6867159 w 6962742"/>
                <a:gd name="connsiteY17" fmla="*/ 1175486 h 2385016"/>
                <a:gd name="connsiteX18" fmla="*/ 6867690 w 6962742"/>
                <a:gd name="connsiteY18" fmla="*/ 1175486 h 2385016"/>
                <a:gd name="connsiteX19" fmla="*/ 6867279 w 6962742"/>
                <a:gd name="connsiteY19" fmla="*/ 1167334 h 2385016"/>
                <a:gd name="connsiteX20" fmla="*/ 6962330 w 6962742"/>
                <a:gd name="connsiteY20" fmla="*/ 1167334 h 2385016"/>
                <a:gd name="connsiteX21" fmla="*/ 6962741 w 6962742"/>
                <a:gd name="connsiteY21" fmla="*/ 1175486 h 2385016"/>
                <a:gd name="connsiteX22" fmla="*/ 6962209 w 6962742"/>
                <a:gd name="connsiteY22" fmla="*/ 1175486 h 2385016"/>
                <a:gd name="connsiteX23" fmla="*/ 6956464 w 6962742"/>
                <a:gd name="connsiteY23" fmla="*/ 1289261 h 2385016"/>
                <a:gd name="connsiteX24" fmla="*/ 5770114 w 6962742"/>
                <a:gd name="connsiteY24" fmla="*/ 2359842 h 2385016"/>
                <a:gd name="connsiteX25" fmla="*/ 4583763 w 6962742"/>
                <a:gd name="connsiteY25" fmla="*/ 1289261 h 2385016"/>
                <a:gd name="connsiteX26" fmla="*/ 4578017 w 6962742"/>
                <a:gd name="connsiteY26" fmla="*/ 1175486 h 2385016"/>
                <a:gd name="connsiteX27" fmla="*/ 4578780 w 6962742"/>
                <a:gd name="connsiteY27" fmla="*/ 1175486 h 2385016"/>
                <a:gd name="connsiteX28" fmla="*/ 4573974 w 6962742"/>
                <a:gd name="connsiteY28" fmla="*/ 1080300 h 2385016"/>
                <a:gd name="connsiteX29" fmla="*/ 3482182 w 6962742"/>
                <a:gd name="connsiteY29" fmla="*/ 95051 h 2385016"/>
                <a:gd name="connsiteX30" fmla="*/ 2390391 w 6962742"/>
                <a:gd name="connsiteY30" fmla="*/ 1080300 h 2385016"/>
                <a:gd name="connsiteX31" fmla="*/ 2385136 w 6962742"/>
                <a:gd name="connsiteY31" fmla="*/ 1184357 h 2385016"/>
                <a:gd name="connsiteX32" fmla="*/ 2384604 w 6962742"/>
                <a:gd name="connsiteY32" fmla="*/ 1184357 h 2385016"/>
                <a:gd name="connsiteX33" fmla="*/ 2385016 w 6962742"/>
                <a:gd name="connsiteY33" fmla="*/ 1192508 h 2385016"/>
                <a:gd name="connsiteX34" fmla="*/ 1192508 w 6962742"/>
                <a:gd name="connsiteY34" fmla="*/ 2385016 h 2385016"/>
                <a:gd name="connsiteX0" fmla="*/ 1192508 w 6962740"/>
                <a:gd name="connsiteY0" fmla="*/ 2385016 h 2385016"/>
                <a:gd name="connsiteX1" fmla="*/ 0 w 6962740"/>
                <a:gd name="connsiteY1" fmla="*/ 1192508 h 2385016"/>
                <a:gd name="connsiteX2" fmla="*/ 1107 w 6962740"/>
                <a:gd name="connsiteY2" fmla="*/ 1181529 h 2385016"/>
                <a:gd name="connsiteX3" fmla="*/ 96158 w 6962740"/>
                <a:gd name="connsiteY3" fmla="*/ 1181529 h 2385016"/>
                <a:gd name="connsiteX4" fmla="*/ 95051 w 6962740"/>
                <a:gd name="connsiteY4" fmla="*/ 1192508 h 2385016"/>
                <a:gd name="connsiteX5" fmla="*/ 1192508 w 6962740"/>
                <a:gd name="connsiteY5" fmla="*/ 2289965 h 2385016"/>
                <a:gd name="connsiteX6" fmla="*/ 2289965 w 6962740"/>
                <a:gd name="connsiteY6" fmla="*/ 1192508 h 2385016"/>
                <a:gd name="connsiteX7" fmla="*/ 2289554 w 6962740"/>
                <a:gd name="connsiteY7" fmla="*/ 1184357 h 2385016"/>
                <a:gd name="connsiteX8" fmla="*/ 2290085 w 6962740"/>
                <a:gd name="connsiteY8" fmla="*/ 1184357 h 2385016"/>
                <a:gd name="connsiteX9" fmla="*/ 2295831 w 6962740"/>
                <a:gd name="connsiteY9" fmla="*/ 1070581 h 2385016"/>
                <a:gd name="connsiteX10" fmla="*/ 3482182 w 6962740"/>
                <a:gd name="connsiteY10" fmla="*/ 0 h 2385016"/>
                <a:gd name="connsiteX11" fmla="*/ 4668533 w 6962740"/>
                <a:gd name="connsiteY11" fmla="*/ 1070581 h 2385016"/>
                <a:gd name="connsiteX12" fmla="*/ 4674278 w 6962740"/>
                <a:gd name="connsiteY12" fmla="*/ 1184357 h 2385016"/>
                <a:gd name="connsiteX13" fmla="*/ 4673516 w 6962740"/>
                <a:gd name="connsiteY13" fmla="*/ 1184357 h 2385016"/>
                <a:gd name="connsiteX14" fmla="*/ 4678322 w 6962740"/>
                <a:gd name="connsiteY14" fmla="*/ 1279543 h 2385016"/>
                <a:gd name="connsiteX15" fmla="*/ 5770114 w 6962740"/>
                <a:gd name="connsiteY15" fmla="*/ 2264792 h 2385016"/>
                <a:gd name="connsiteX16" fmla="*/ 6861904 w 6962740"/>
                <a:gd name="connsiteY16" fmla="*/ 1279543 h 2385016"/>
                <a:gd name="connsiteX17" fmla="*/ 6867159 w 6962740"/>
                <a:gd name="connsiteY17" fmla="*/ 1175486 h 2385016"/>
                <a:gd name="connsiteX18" fmla="*/ 6867690 w 6962740"/>
                <a:gd name="connsiteY18" fmla="*/ 1175486 h 2385016"/>
                <a:gd name="connsiteX19" fmla="*/ 6867279 w 6962740"/>
                <a:gd name="connsiteY19" fmla="*/ 1167334 h 2385016"/>
                <a:gd name="connsiteX20" fmla="*/ 6962330 w 6962740"/>
                <a:gd name="connsiteY20" fmla="*/ 1167334 h 2385016"/>
                <a:gd name="connsiteX21" fmla="*/ 6962741 w 6962740"/>
                <a:gd name="connsiteY21" fmla="*/ 1175486 h 2385016"/>
                <a:gd name="connsiteX22" fmla="*/ 6962209 w 6962740"/>
                <a:gd name="connsiteY22" fmla="*/ 1175486 h 2385016"/>
                <a:gd name="connsiteX23" fmla="*/ 5770114 w 6962740"/>
                <a:gd name="connsiteY23" fmla="*/ 2359842 h 2385016"/>
                <a:gd name="connsiteX24" fmla="*/ 4583763 w 6962740"/>
                <a:gd name="connsiteY24" fmla="*/ 1289261 h 2385016"/>
                <a:gd name="connsiteX25" fmla="*/ 4578017 w 6962740"/>
                <a:gd name="connsiteY25" fmla="*/ 1175486 h 2385016"/>
                <a:gd name="connsiteX26" fmla="*/ 4578780 w 6962740"/>
                <a:gd name="connsiteY26" fmla="*/ 1175486 h 2385016"/>
                <a:gd name="connsiteX27" fmla="*/ 4573974 w 6962740"/>
                <a:gd name="connsiteY27" fmla="*/ 1080300 h 2385016"/>
                <a:gd name="connsiteX28" fmla="*/ 3482182 w 6962740"/>
                <a:gd name="connsiteY28" fmla="*/ 95051 h 2385016"/>
                <a:gd name="connsiteX29" fmla="*/ 2390391 w 6962740"/>
                <a:gd name="connsiteY29" fmla="*/ 1080300 h 2385016"/>
                <a:gd name="connsiteX30" fmla="*/ 2385136 w 6962740"/>
                <a:gd name="connsiteY30" fmla="*/ 1184357 h 2385016"/>
                <a:gd name="connsiteX31" fmla="*/ 2384604 w 6962740"/>
                <a:gd name="connsiteY31" fmla="*/ 1184357 h 2385016"/>
                <a:gd name="connsiteX32" fmla="*/ 2385016 w 6962740"/>
                <a:gd name="connsiteY32" fmla="*/ 1192508 h 2385016"/>
                <a:gd name="connsiteX33" fmla="*/ 1192508 w 6962740"/>
                <a:gd name="connsiteY33" fmla="*/ 2385016 h 2385016"/>
                <a:gd name="connsiteX0" fmla="*/ 1192508 w 6962742"/>
                <a:gd name="connsiteY0" fmla="*/ 2385016 h 2385016"/>
                <a:gd name="connsiteX1" fmla="*/ 0 w 6962742"/>
                <a:gd name="connsiteY1" fmla="*/ 1192508 h 2385016"/>
                <a:gd name="connsiteX2" fmla="*/ 1107 w 6962742"/>
                <a:gd name="connsiteY2" fmla="*/ 1181529 h 2385016"/>
                <a:gd name="connsiteX3" fmla="*/ 96158 w 6962742"/>
                <a:gd name="connsiteY3" fmla="*/ 1181529 h 2385016"/>
                <a:gd name="connsiteX4" fmla="*/ 95051 w 6962742"/>
                <a:gd name="connsiteY4" fmla="*/ 1192508 h 2385016"/>
                <a:gd name="connsiteX5" fmla="*/ 1192508 w 6962742"/>
                <a:gd name="connsiteY5" fmla="*/ 2289965 h 2385016"/>
                <a:gd name="connsiteX6" fmla="*/ 2289965 w 6962742"/>
                <a:gd name="connsiteY6" fmla="*/ 1192508 h 2385016"/>
                <a:gd name="connsiteX7" fmla="*/ 2289554 w 6962742"/>
                <a:gd name="connsiteY7" fmla="*/ 1184357 h 2385016"/>
                <a:gd name="connsiteX8" fmla="*/ 2290085 w 6962742"/>
                <a:gd name="connsiteY8" fmla="*/ 1184357 h 2385016"/>
                <a:gd name="connsiteX9" fmla="*/ 2295831 w 6962742"/>
                <a:gd name="connsiteY9" fmla="*/ 1070581 h 2385016"/>
                <a:gd name="connsiteX10" fmla="*/ 3482182 w 6962742"/>
                <a:gd name="connsiteY10" fmla="*/ 0 h 2385016"/>
                <a:gd name="connsiteX11" fmla="*/ 4668533 w 6962742"/>
                <a:gd name="connsiteY11" fmla="*/ 1070581 h 2385016"/>
                <a:gd name="connsiteX12" fmla="*/ 4674278 w 6962742"/>
                <a:gd name="connsiteY12" fmla="*/ 1184357 h 2385016"/>
                <a:gd name="connsiteX13" fmla="*/ 4673516 w 6962742"/>
                <a:gd name="connsiteY13" fmla="*/ 1184357 h 2385016"/>
                <a:gd name="connsiteX14" fmla="*/ 4678322 w 6962742"/>
                <a:gd name="connsiteY14" fmla="*/ 1279543 h 2385016"/>
                <a:gd name="connsiteX15" fmla="*/ 5770114 w 6962742"/>
                <a:gd name="connsiteY15" fmla="*/ 2264792 h 2385016"/>
                <a:gd name="connsiteX16" fmla="*/ 6861904 w 6962742"/>
                <a:gd name="connsiteY16" fmla="*/ 1279543 h 2385016"/>
                <a:gd name="connsiteX17" fmla="*/ 6867159 w 6962742"/>
                <a:gd name="connsiteY17" fmla="*/ 1175486 h 2385016"/>
                <a:gd name="connsiteX18" fmla="*/ 6867690 w 6962742"/>
                <a:gd name="connsiteY18" fmla="*/ 1175486 h 2385016"/>
                <a:gd name="connsiteX19" fmla="*/ 6962330 w 6962742"/>
                <a:gd name="connsiteY19" fmla="*/ 1167334 h 2385016"/>
                <a:gd name="connsiteX20" fmla="*/ 6962741 w 6962742"/>
                <a:gd name="connsiteY20" fmla="*/ 1175486 h 2385016"/>
                <a:gd name="connsiteX21" fmla="*/ 6962209 w 6962742"/>
                <a:gd name="connsiteY21" fmla="*/ 1175486 h 2385016"/>
                <a:gd name="connsiteX22" fmla="*/ 5770114 w 6962742"/>
                <a:gd name="connsiteY22" fmla="*/ 2359842 h 2385016"/>
                <a:gd name="connsiteX23" fmla="*/ 4583763 w 6962742"/>
                <a:gd name="connsiteY23" fmla="*/ 1289261 h 2385016"/>
                <a:gd name="connsiteX24" fmla="*/ 4578017 w 6962742"/>
                <a:gd name="connsiteY24" fmla="*/ 1175486 h 2385016"/>
                <a:gd name="connsiteX25" fmla="*/ 4578780 w 6962742"/>
                <a:gd name="connsiteY25" fmla="*/ 1175486 h 2385016"/>
                <a:gd name="connsiteX26" fmla="*/ 4573974 w 6962742"/>
                <a:gd name="connsiteY26" fmla="*/ 1080300 h 2385016"/>
                <a:gd name="connsiteX27" fmla="*/ 3482182 w 6962742"/>
                <a:gd name="connsiteY27" fmla="*/ 95051 h 2385016"/>
                <a:gd name="connsiteX28" fmla="*/ 2390391 w 6962742"/>
                <a:gd name="connsiteY28" fmla="*/ 1080300 h 2385016"/>
                <a:gd name="connsiteX29" fmla="*/ 2385136 w 6962742"/>
                <a:gd name="connsiteY29" fmla="*/ 1184357 h 2385016"/>
                <a:gd name="connsiteX30" fmla="*/ 2384604 w 6962742"/>
                <a:gd name="connsiteY30" fmla="*/ 1184357 h 2385016"/>
                <a:gd name="connsiteX31" fmla="*/ 2385016 w 6962742"/>
                <a:gd name="connsiteY31" fmla="*/ 1192508 h 2385016"/>
                <a:gd name="connsiteX32" fmla="*/ 1192508 w 6962742"/>
                <a:gd name="connsiteY32" fmla="*/ 2385016 h 2385016"/>
                <a:gd name="connsiteX0" fmla="*/ 1192508 w 6962740"/>
                <a:gd name="connsiteY0" fmla="*/ 2385016 h 2385016"/>
                <a:gd name="connsiteX1" fmla="*/ 0 w 6962740"/>
                <a:gd name="connsiteY1" fmla="*/ 1192508 h 2385016"/>
                <a:gd name="connsiteX2" fmla="*/ 1107 w 6962740"/>
                <a:gd name="connsiteY2" fmla="*/ 1181529 h 2385016"/>
                <a:gd name="connsiteX3" fmla="*/ 96158 w 6962740"/>
                <a:gd name="connsiteY3" fmla="*/ 1181529 h 2385016"/>
                <a:gd name="connsiteX4" fmla="*/ 95051 w 6962740"/>
                <a:gd name="connsiteY4" fmla="*/ 1192508 h 2385016"/>
                <a:gd name="connsiteX5" fmla="*/ 1192508 w 6962740"/>
                <a:gd name="connsiteY5" fmla="*/ 2289965 h 2385016"/>
                <a:gd name="connsiteX6" fmla="*/ 2289965 w 6962740"/>
                <a:gd name="connsiteY6" fmla="*/ 1192508 h 2385016"/>
                <a:gd name="connsiteX7" fmla="*/ 2289554 w 6962740"/>
                <a:gd name="connsiteY7" fmla="*/ 1184357 h 2385016"/>
                <a:gd name="connsiteX8" fmla="*/ 2290085 w 6962740"/>
                <a:gd name="connsiteY8" fmla="*/ 1184357 h 2385016"/>
                <a:gd name="connsiteX9" fmla="*/ 2295831 w 6962740"/>
                <a:gd name="connsiteY9" fmla="*/ 1070581 h 2385016"/>
                <a:gd name="connsiteX10" fmla="*/ 3482182 w 6962740"/>
                <a:gd name="connsiteY10" fmla="*/ 0 h 2385016"/>
                <a:gd name="connsiteX11" fmla="*/ 4668533 w 6962740"/>
                <a:gd name="connsiteY11" fmla="*/ 1070581 h 2385016"/>
                <a:gd name="connsiteX12" fmla="*/ 4674278 w 6962740"/>
                <a:gd name="connsiteY12" fmla="*/ 1184357 h 2385016"/>
                <a:gd name="connsiteX13" fmla="*/ 4673516 w 6962740"/>
                <a:gd name="connsiteY13" fmla="*/ 1184357 h 2385016"/>
                <a:gd name="connsiteX14" fmla="*/ 4678322 w 6962740"/>
                <a:gd name="connsiteY14" fmla="*/ 1279543 h 2385016"/>
                <a:gd name="connsiteX15" fmla="*/ 5770114 w 6962740"/>
                <a:gd name="connsiteY15" fmla="*/ 2264792 h 2385016"/>
                <a:gd name="connsiteX16" fmla="*/ 6867159 w 6962740"/>
                <a:gd name="connsiteY16" fmla="*/ 1175486 h 2385016"/>
                <a:gd name="connsiteX17" fmla="*/ 6867690 w 6962740"/>
                <a:gd name="connsiteY17" fmla="*/ 1175486 h 2385016"/>
                <a:gd name="connsiteX18" fmla="*/ 6962330 w 6962740"/>
                <a:gd name="connsiteY18" fmla="*/ 1167334 h 2385016"/>
                <a:gd name="connsiteX19" fmla="*/ 6962741 w 6962740"/>
                <a:gd name="connsiteY19" fmla="*/ 1175486 h 2385016"/>
                <a:gd name="connsiteX20" fmla="*/ 6962209 w 6962740"/>
                <a:gd name="connsiteY20" fmla="*/ 1175486 h 2385016"/>
                <a:gd name="connsiteX21" fmla="*/ 5770114 w 6962740"/>
                <a:gd name="connsiteY21" fmla="*/ 2359842 h 2385016"/>
                <a:gd name="connsiteX22" fmla="*/ 4583763 w 6962740"/>
                <a:gd name="connsiteY22" fmla="*/ 1289261 h 2385016"/>
                <a:gd name="connsiteX23" fmla="*/ 4578017 w 6962740"/>
                <a:gd name="connsiteY23" fmla="*/ 1175486 h 2385016"/>
                <a:gd name="connsiteX24" fmla="*/ 4578780 w 6962740"/>
                <a:gd name="connsiteY24" fmla="*/ 1175486 h 2385016"/>
                <a:gd name="connsiteX25" fmla="*/ 4573974 w 6962740"/>
                <a:gd name="connsiteY25" fmla="*/ 1080300 h 2385016"/>
                <a:gd name="connsiteX26" fmla="*/ 3482182 w 6962740"/>
                <a:gd name="connsiteY26" fmla="*/ 95051 h 2385016"/>
                <a:gd name="connsiteX27" fmla="*/ 2390391 w 6962740"/>
                <a:gd name="connsiteY27" fmla="*/ 1080300 h 2385016"/>
                <a:gd name="connsiteX28" fmla="*/ 2385136 w 6962740"/>
                <a:gd name="connsiteY28" fmla="*/ 1184357 h 2385016"/>
                <a:gd name="connsiteX29" fmla="*/ 2384604 w 6962740"/>
                <a:gd name="connsiteY29" fmla="*/ 1184357 h 2385016"/>
                <a:gd name="connsiteX30" fmla="*/ 2385016 w 6962740"/>
                <a:gd name="connsiteY30" fmla="*/ 1192508 h 2385016"/>
                <a:gd name="connsiteX31" fmla="*/ 1192508 w 6962740"/>
                <a:gd name="connsiteY31" fmla="*/ 2385016 h 2385016"/>
                <a:gd name="connsiteX0" fmla="*/ 1192508 w 6962742"/>
                <a:gd name="connsiteY0" fmla="*/ 2385016 h 2385016"/>
                <a:gd name="connsiteX1" fmla="*/ 0 w 6962742"/>
                <a:gd name="connsiteY1" fmla="*/ 1192508 h 2385016"/>
                <a:gd name="connsiteX2" fmla="*/ 1107 w 6962742"/>
                <a:gd name="connsiteY2" fmla="*/ 1181529 h 2385016"/>
                <a:gd name="connsiteX3" fmla="*/ 96158 w 6962742"/>
                <a:gd name="connsiteY3" fmla="*/ 1181529 h 2385016"/>
                <a:gd name="connsiteX4" fmla="*/ 95051 w 6962742"/>
                <a:gd name="connsiteY4" fmla="*/ 1192508 h 2385016"/>
                <a:gd name="connsiteX5" fmla="*/ 1192508 w 6962742"/>
                <a:gd name="connsiteY5" fmla="*/ 2289965 h 2385016"/>
                <a:gd name="connsiteX6" fmla="*/ 2289965 w 6962742"/>
                <a:gd name="connsiteY6" fmla="*/ 1192508 h 2385016"/>
                <a:gd name="connsiteX7" fmla="*/ 2289554 w 6962742"/>
                <a:gd name="connsiteY7" fmla="*/ 1184357 h 2385016"/>
                <a:gd name="connsiteX8" fmla="*/ 2290085 w 6962742"/>
                <a:gd name="connsiteY8" fmla="*/ 1184357 h 2385016"/>
                <a:gd name="connsiteX9" fmla="*/ 2295831 w 6962742"/>
                <a:gd name="connsiteY9" fmla="*/ 1070581 h 2385016"/>
                <a:gd name="connsiteX10" fmla="*/ 3482182 w 6962742"/>
                <a:gd name="connsiteY10" fmla="*/ 0 h 2385016"/>
                <a:gd name="connsiteX11" fmla="*/ 4668533 w 6962742"/>
                <a:gd name="connsiteY11" fmla="*/ 1070581 h 2385016"/>
                <a:gd name="connsiteX12" fmla="*/ 4674278 w 6962742"/>
                <a:gd name="connsiteY12" fmla="*/ 1184357 h 2385016"/>
                <a:gd name="connsiteX13" fmla="*/ 4673516 w 6962742"/>
                <a:gd name="connsiteY13" fmla="*/ 1184357 h 2385016"/>
                <a:gd name="connsiteX14" fmla="*/ 4678322 w 6962742"/>
                <a:gd name="connsiteY14" fmla="*/ 1279543 h 2385016"/>
                <a:gd name="connsiteX15" fmla="*/ 5770114 w 6962742"/>
                <a:gd name="connsiteY15" fmla="*/ 2264792 h 2385016"/>
                <a:gd name="connsiteX16" fmla="*/ 6867159 w 6962742"/>
                <a:gd name="connsiteY16" fmla="*/ 1175486 h 2385016"/>
                <a:gd name="connsiteX17" fmla="*/ 6962330 w 6962742"/>
                <a:gd name="connsiteY17" fmla="*/ 1167334 h 2385016"/>
                <a:gd name="connsiteX18" fmla="*/ 6962741 w 6962742"/>
                <a:gd name="connsiteY18" fmla="*/ 1175486 h 2385016"/>
                <a:gd name="connsiteX19" fmla="*/ 6962209 w 6962742"/>
                <a:gd name="connsiteY19" fmla="*/ 1175486 h 2385016"/>
                <a:gd name="connsiteX20" fmla="*/ 5770114 w 6962742"/>
                <a:gd name="connsiteY20" fmla="*/ 2359842 h 2385016"/>
                <a:gd name="connsiteX21" fmla="*/ 4583763 w 6962742"/>
                <a:gd name="connsiteY21" fmla="*/ 1289261 h 2385016"/>
                <a:gd name="connsiteX22" fmla="*/ 4578017 w 6962742"/>
                <a:gd name="connsiteY22" fmla="*/ 1175486 h 2385016"/>
                <a:gd name="connsiteX23" fmla="*/ 4578780 w 6962742"/>
                <a:gd name="connsiteY23" fmla="*/ 1175486 h 2385016"/>
                <a:gd name="connsiteX24" fmla="*/ 4573974 w 6962742"/>
                <a:gd name="connsiteY24" fmla="*/ 1080300 h 2385016"/>
                <a:gd name="connsiteX25" fmla="*/ 3482182 w 6962742"/>
                <a:gd name="connsiteY25" fmla="*/ 95051 h 2385016"/>
                <a:gd name="connsiteX26" fmla="*/ 2390391 w 6962742"/>
                <a:gd name="connsiteY26" fmla="*/ 1080300 h 2385016"/>
                <a:gd name="connsiteX27" fmla="*/ 2385136 w 6962742"/>
                <a:gd name="connsiteY27" fmla="*/ 1184357 h 2385016"/>
                <a:gd name="connsiteX28" fmla="*/ 2384604 w 6962742"/>
                <a:gd name="connsiteY28" fmla="*/ 1184357 h 2385016"/>
                <a:gd name="connsiteX29" fmla="*/ 2385016 w 6962742"/>
                <a:gd name="connsiteY29" fmla="*/ 1192508 h 2385016"/>
                <a:gd name="connsiteX30" fmla="*/ 1192508 w 6962742"/>
                <a:gd name="connsiteY30" fmla="*/ 2385016 h 2385016"/>
                <a:gd name="connsiteX0" fmla="*/ 1192508 w 6962740"/>
                <a:gd name="connsiteY0" fmla="*/ 2385016 h 2385016"/>
                <a:gd name="connsiteX1" fmla="*/ 0 w 6962740"/>
                <a:gd name="connsiteY1" fmla="*/ 1192508 h 2385016"/>
                <a:gd name="connsiteX2" fmla="*/ 1107 w 6962740"/>
                <a:gd name="connsiteY2" fmla="*/ 1181529 h 2385016"/>
                <a:gd name="connsiteX3" fmla="*/ 96158 w 6962740"/>
                <a:gd name="connsiteY3" fmla="*/ 1181529 h 2385016"/>
                <a:gd name="connsiteX4" fmla="*/ 95051 w 6962740"/>
                <a:gd name="connsiteY4" fmla="*/ 1192508 h 2385016"/>
                <a:gd name="connsiteX5" fmla="*/ 1192508 w 6962740"/>
                <a:gd name="connsiteY5" fmla="*/ 2289965 h 2385016"/>
                <a:gd name="connsiteX6" fmla="*/ 2289965 w 6962740"/>
                <a:gd name="connsiteY6" fmla="*/ 1192508 h 2385016"/>
                <a:gd name="connsiteX7" fmla="*/ 2289554 w 6962740"/>
                <a:gd name="connsiteY7" fmla="*/ 1184357 h 2385016"/>
                <a:gd name="connsiteX8" fmla="*/ 2290085 w 6962740"/>
                <a:gd name="connsiteY8" fmla="*/ 1184357 h 2385016"/>
                <a:gd name="connsiteX9" fmla="*/ 2295831 w 6962740"/>
                <a:gd name="connsiteY9" fmla="*/ 1070581 h 2385016"/>
                <a:gd name="connsiteX10" fmla="*/ 3482182 w 6962740"/>
                <a:gd name="connsiteY10" fmla="*/ 0 h 2385016"/>
                <a:gd name="connsiteX11" fmla="*/ 4668533 w 6962740"/>
                <a:gd name="connsiteY11" fmla="*/ 1070581 h 2385016"/>
                <a:gd name="connsiteX12" fmla="*/ 4674278 w 6962740"/>
                <a:gd name="connsiteY12" fmla="*/ 1184357 h 2385016"/>
                <a:gd name="connsiteX13" fmla="*/ 4673516 w 6962740"/>
                <a:gd name="connsiteY13" fmla="*/ 1184357 h 2385016"/>
                <a:gd name="connsiteX14" fmla="*/ 4678322 w 6962740"/>
                <a:gd name="connsiteY14" fmla="*/ 1279543 h 2385016"/>
                <a:gd name="connsiteX15" fmla="*/ 5770114 w 6962740"/>
                <a:gd name="connsiteY15" fmla="*/ 2264792 h 2385016"/>
                <a:gd name="connsiteX16" fmla="*/ 6962330 w 6962740"/>
                <a:gd name="connsiteY16" fmla="*/ 1167334 h 2385016"/>
                <a:gd name="connsiteX17" fmla="*/ 6962741 w 6962740"/>
                <a:gd name="connsiteY17" fmla="*/ 1175486 h 2385016"/>
                <a:gd name="connsiteX18" fmla="*/ 6962209 w 6962740"/>
                <a:gd name="connsiteY18" fmla="*/ 1175486 h 2385016"/>
                <a:gd name="connsiteX19" fmla="*/ 5770114 w 6962740"/>
                <a:gd name="connsiteY19" fmla="*/ 2359842 h 2385016"/>
                <a:gd name="connsiteX20" fmla="*/ 4583763 w 6962740"/>
                <a:gd name="connsiteY20" fmla="*/ 1289261 h 2385016"/>
                <a:gd name="connsiteX21" fmla="*/ 4578017 w 6962740"/>
                <a:gd name="connsiteY21" fmla="*/ 1175486 h 2385016"/>
                <a:gd name="connsiteX22" fmla="*/ 4578780 w 6962740"/>
                <a:gd name="connsiteY22" fmla="*/ 1175486 h 2385016"/>
                <a:gd name="connsiteX23" fmla="*/ 4573974 w 6962740"/>
                <a:gd name="connsiteY23" fmla="*/ 1080300 h 2385016"/>
                <a:gd name="connsiteX24" fmla="*/ 3482182 w 6962740"/>
                <a:gd name="connsiteY24" fmla="*/ 95051 h 2385016"/>
                <a:gd name="connsiteX25" fmla="*/ 2390391 w 6962740"/>
                <a:gd name="connsiteY25" fmla="*/ 1080300 h 2385016"/>
                <a:gd name="connsiteX26" fmla="*/ 2385136 w 6962740"/>
                <a:gd name="connsiteY26" fmla="*/ 1184357 h 2385016"/>
                <a:gd name="connsiteX27" fmla="*/ 2384604 w 6962740"/>
                <a:gd name="connsiteY27" fmla="*/ 1184357 h 2385016"/>
                <a:gd name="connsiteX28" fmla="*/ 2385016 w 6962740"/>
                <a:gd name="connsiteY28" fmla="*/ 1192508 h 2385016"/>
                <a:gd name="connsiteX29" fmla="*/ 1192508 w 6962740"/>
                <a:gd name="connsiteY29" fmla="*/ 2385016 h 2385016"/>
                <a:gd name="connsiteX0" fmla="*/ 1192508 w 6962742"/>
                <a:gd name="connsiteY0" fmla="*/ 2385016 h 2385016"/>
                <a:gd name="connsiteX1" fmla="*/ 0 w 6962742"/>
                <a:gd name="connsiteY1" fmla="*/ 1192508 h 2385016"/>
                <a:gd name="connsiteX2" fmla="*/ 1107 w 6962742"/>
                <a:gd name="connsiteY2" fmla="*/ 1181529 h 2385016"/>
                <a:gd name="connsiteX3" fmla="*/ 96158 w 6962742"/>
                <a:gd name="connsiteY3" fmla="*/ 1181529 h 2385016"/>
                <a:gd name="connsiteX4" fmla="*/ 95051 w 6962742"/>
                <a:gd name="connsiteY4" fmla="*/ 1192508 h 2385016"/>
                <a:gd name="connsiteX5" fmla="*/ 1192508 w 6962742"/>
                <a:gd name="connsiteY5" fmla="*/ 2289965 h 2385016"/>
                <a:gd name="connsiteX6" fmla="*/ 2289965 w 6962742"/>
                <a:gd name="connsiteY6" fmla="*/ 1192508 h 2385016"/>
                <a:gd name="connsiteX7" fmla="*/ 2289554 w 6962742"/>
                <a:gd name="connsiteY7" fmla="*/ 1184357 h 2385016"/>
                <a:gd name="connsiteX8" fmla="*/ 2290085 w 6962742"/>
                <a:gd name="connsiteY8" fmla="*/ 1184357 h 2385016"/>
                <a:gd name="connsiteX9" fmla="*/ 2295831 w 6962742"/>
                <a:gd name="connsiteY9" fmla="*/ 1070581 h 2385016"/>
                <a:gd name="connsiteX10" fmla="*/ 3482182 w 6962742"/>
                <a:gd name="connsiteY10" fmla="*/ 0 h 2385016"/>
                <a:gd name="connsiteX11" fmla="*/ 4668533 w 6962742"/>
                <a:gd name="connsiteY11" fmla="*/ 1070581 h 2385016"/>
                <a:gd name="connsiteX12" fmla="*/ 4674278 w 6962742"/>
                <a:gd name="connsiteY12" fmla="*/ 1184357 h 2385016"/>
                <a:gd name="connsiteX13" fmla="*/ 4673516 w 6962742"/>
                <a:gd name="connsiteY13" fmla="*/ 1184357 h 2385016"/>
                <a:gd name="connsiteX14" fmla="*/ 4678322 w 6962742"/>
                <a:gd name="connsiteY14" fmla="*/ 1279543 h 2385016"/>
                <a:gd name="connsiteX15" fmla="*/ 5770114 w 6962742"/>
                <a:gd name="connsiteY15" fmla="*/ 2264792 h 2385016"/>
                <a:gd name="connsiteX16" fmla="*/ 6962330 w 6962742"/>
                <a:gd name="connsiteY16" fmla="*/ 1167334 h 2385016"/>
                <a:gd name="connsiteX17" fmla="*/ 6962741 w 6962742"/>
                <a:gd name="connsiteY17" fmla="*/ 1175486 h 2385016"/>
                <a:gd name="connsiteX18" fmla="*/ 5770114 w 6962742"/>
                <a:gd name="connsiteY18" fmla="*/ 2359842 h 2385016"/>
                <a:gd name="connsiteX19" fmla="*/ 4583763 w 6962742"/>
                <a:gd name="connsiteY19" fmla="*/ 1289261 h 2385016"/>
                <a:gd name="connsiteX20" fmla="*/ 4578017 w 6962742"/>
                <a:gd name="connsiteY20" fmla="*/ 1175486 h 2385016"/>
                <a:gd name="connsiteX21" fmla="*/ 4578780 w 6962742"/>
                <a:gd name="connsiteY21" fmla="*/ 1175486 h 2385016"/>
                <a:gd name="connsiteX22" fmla="*/ 4573974 w 6962742"/>
                <a:gd name="connsiteY22" fmla="*/ 1080300 h 2385016"/>
                <a:gd name="connsiteX23" fmla="*/ 3482182 w 6962742"/>
                <a:gd name="connsiteY23" fmla="*/ 95051 h 2385016"/>
                <a:gd name="connsiteX24" fmla="*/ 2390391 w 6962742"/>
                <a:gd name="connsiteY24" fmla="*/ 1080300 h 2385016"/>
                <a:gd name="connsiteX25" fmla="*/ 2385136 w 6962742"/>
                <a:gd name="connsiteY25" fmla="*/ 1184357 h 2385016"/>
                <a:gd name="connsiteX26" fmla="*/ 2384604 w 6962742"/>
                <a:gd name="connsiteY26" fmla="*/ 1184357 h 2385016"/>
                <a:gd name="connsiteX27" fmla="*/ 2385016 w 6962742"/>
                <a:gd name="connsiteY27" fmla="*/ 1192508 h 2385016"/>
                <a:gd name="connsiteX28" fmla="*/ 1192508 w 6962742"/>
                <a:gd name="connsiteY28" fmla="*/ 2385016 h 2385016"/>
                <a:gd name="connsiteX0" fmla="*/ 1192508 w 6962331"/>
                <a:gd name="connsiteY0" fmla="*/ 2385016 h 2385016"/>
                <a:gd name="connsiteX1" fmla="*/ 0 w 6962331"/>
                <a:gd name="connsiteY1" fmla="*/ 1192508 h 2385016"/>
                <a:gd name="connsiteX2" fmla="*/ 1107 w 6962331"/>
                <a:gd name="connsiteY2" fmla="*/ 1181529 h 2385016"/>
                <a:gd name="connsiteX3" fmla="*/ 96158 w 6962331"/>
                <a:gd name="connsiteY3" fmla="*/ 1181529 h 2385016"/>
                <a:gd name="connsiteX4" fmla="*/ 95051 w 6962331"/>
                <a:gd name="connsiteY4" fmla="*/ 1192508 h 2385016"/>
                <a:gd name="connsiteX5" fmla="*/ 1192508 w 6962331"/>
                <a:gd name="connsiteY5" fmla="*/ 2289965 h 2385016"/>
                <a:gd name="connsiteX6" fmla="*/ 2289965 w 6962331"/>
                <a:gd name="connsiteY6" fmla="*/ 1192508 h 2385016"/>
                <a:gd name="connsiteX7" fmla="*/ 2289554 w 6962331"/>
                <a:gd name="connsiteY7" fmla="*/ 1184357 h 2385016"/>
                <a:gd name="connsiteX8" fmla="*/ 2290085 w 6962331"/>
                <a:gd name="connsiteY8" fmla="*/ 1184357 h 2385016"/>
                <a:gd name="connsiteX9" fmla="*/ 2295831 w 6962331"/>
                <a:gd name="connsiteY9" fmla="*/ 1070581 h 2385016"/>
                <a:gd name="connsiteX10" fmla="*/ 3482182 w 6962331"/>
                <a:gd name="connsiteY10" fmla="*/ 0 h 2385016"/>
                <a:gd name="connsiteX11" fmla="*/ 4668533 w 6962331"/>
                <a:gd name="connsiteY11" fmla="*/ 1070581 h 2385016"/>
                <a:gd name="connsiteX12" fmla="*/ 4674278 w 6962331"/>
                <a:gd name="connsiteY12" fmla="*/ 1184357 h 2385016"/>
                <a:gd name="connsiteX13" fmla="*/ 4673516 w 6962331"/>
                <a:gd name="connsiteY13" fmla="*/ 1184357 h 2385016"/>
                <a:gd name="connsiteX14" fmla="*/ 4678322 w 6962331"/>
                <a:gd name="connsiteY14" fmla="*/ 1279543 h 2385016"/>
                <a:gd name="connsiteX15" fmla="*/ 5770114 w 6962331"/>
                <a:gd name="connsiteY15" fmla="*/ 2264792 h 2385016"/>
                <a:gd name="connsiteX16" fmla="*/ 6962330 w 6962331"/>
                <a:gd name="connsiteY16" fmla="*/ 1167334 h 2385016"/>
                <a:gd name="connsiteX17" fmla="*/ 5770114 w 6962331"/>
                <a:gd name="connsiteY17" fmla="*/ 2359842 h 2385016"/>
                <a:gd name="connsiteX18" fmla="*/ 4583763 w 6962331"/>
                <a:gd name="connsiteY18" fmla="*/ 1289261 h 2385016"/>
                <a:gd name="connsiteX19" fmla="*/ 4578017 w 6962331"/>
                <a:gd name="connsiteY19" fmla="*/ 1175486 h 2385016"/>
                <a:gd name="connsiteX20" fmla="*/ 4578780 w 6962331"/>
                <a:gd name="connsiteY20" fmla="*/ 1175486 h 2385016"/>
                <a:gd name="connsiteX21" fmla="*/ 4573974 w 6962331"/>
                <a:gd name="connsiteY21" fmla="*/ 1080300 h 2385016"/>
                <a:gd name="connsiteX22" fmla="*/ 3482182 w 6962331"/>
                <a:gd name="connsiteY22" fmla="*/ 95051 h 2385016"/>
                <a:gd name="connsiteX23" fmla="*/ 2390391 w 6962331"/>
                <a:gd name="connsiteY23" fmla="*/ 1080300 h 2385016"/>
                <a:gd name="connsiteX24" fmla="*/ 2385136 w 6962331"/>
                <a:gd name="connsiteY24" fmla="*/ 1184357 h 2385016"/>
                <a:gd name="connsiteX25" fmla="*/ 2384604 w 6962331"/>
                <a:gd name="connsiteY25" fmla="*/ 1184357 h 2385016"/>
                <a:gd name="connsiteX26" fmla="*/ 2385016 w 6962331"/>
                <a:gd name="connsiteY26" fmla="*/ 1192508 h 2385016"/>
                <a:gd name="connsiteX27" fmla="*/ 1192508 w 6962331"/>
                <a:gd name="connsiteY27" fmla="*/ 2385016 h 2385016"/>
                <a:gd name="connsiteX0" fmla="*/ 1192508 w 5912558"/>
                <a:gd name="connsiteY0" fmla="*/ 2385016 h 2448704"/>
                <a:gd name="connsiteX1" fmla="*/ 0 w 5912558"/>
                <a:gd name="connsiteY1" fmla="*/ 1192508 h 2448704"/>
                <a:gd name="connsiteX2" fmla="*/ 1107 w 5912558"/>
                <a:gd name="connsiteY2" fmla="*/ 1181529 h 2448704"/>
                <a:gd name="connsiteX3" fmla="*/ 96158 w 5912558"/>
                <a:gd name="connsiteY3" fmla="*/ 1181529 h 2448704"/>
                <a:gd name="connsiteX4" fmla="*/ 95051 w 5912558"/>
                <a:gd name="connsiteY4" fmla="*/ 1192508 h 2448704"/>
                <a:gd name="connsiteX5" fmla="*/ 1192508 w 5912558"/>
                <a:gd name="connsiteY5" fmla="*/ 2289965 h 2448704"/>
                <a:gd name="connsiteX6" fmla="*/ 2289965 w 5912558"/>
                <a:gd name="connsiteY6" fmla="*/ 1192508 h 2448704"/>
                <a:gd name="connsiteX7" fmla="*/ 2289554 w 5912558"/>
                <a:gd name="connsiteY7" fmla="*/ 1184357 h 2448704"/>
                <a:gd name="connsiteX8" fmla="*/ 2290085 w 5912558"/>
                <a:gd name="connsiteY8" fmla="*/ 1184357 h 2448704"/>
                <a:gd name="connsiteX9" fmla="*/ 2295831 w 5912558"/>
                <a:gd name="connsiteY9" fmla="*/ 1070581 h 2448704"/>
                <a:gd name="connsiteX10" fmla="*/ 3482182 w 5912558"/>
                <a:gd name="connsiteY10" fmla="*/ 0 h 2448704"/>
                <a:gd name="connsiteX11" fmla="*/ 4668533 w 5912558"/>
                <a:gd name="connsiteY11" fmla="*/ 1070581 h 2448704"/>
                <a:gd name="connsiteX12" fmla="*/ 4674278 w 5912558"/>
                <a:gd name="connsiteY12" fmla="*/ 1184357 h 2448704"/>
                <a:gd name="connsiteX13" fmla="*/ 4673516 w 5912558"/>
                <a:gd name="connsiteY13" fmla="*/ 1184357 h 2448704"/>
                <a:gd name="connsiteX14" fmla="*/ 4678322 w 5912558"/>
                <a:gd name="connsiteY14" fmla="*/ 1279543 h 2448704"/>
                <a:gd name="connsiteX15" fmla="*/ 5770114 w 5912558"/>
                <a:gd name="connsiteY15" fmla="*/ 2264792 h 2448704"/>
                <a:gd name="connsiteX16" fmla="*/ 5770114 w 5912558"/>
                <a:gd name="connsiteY16" fmla="*/ 2359842 h 2448704"/>
                <a:gd name="connsiteX17" fmla="*/ 4583763 w 5912558"/>
                <a:gd name="connsiteY17" fmla="*/ 1289261 h 2448704"/>
                <a:gd name="connsiteX18" fmla="*/ 4578017 w 5912558"/>
                <a:gd name="connsiteY18" fmla="*/ 1175486 h 2448704"/>
                <a:gd name="connsiteX19" fmla="*/ 4578780 w 5912558"/>
                <a:gd name="connsiteY19" fmla="*/ 1175486 h 2448704"/>
                <a:gd name="connsiteX20" fmla="*/ 4573974 w 5912558"/>
                <a:gd name="connsiteY20" fmla="*/ 1080300 h 2448704"/>
                <a:gd name="connsiteX21" fmla="*/ 3482182 w 5912558"/>
                <a:gd name="connsiteY21" fmla="*/ 95051 h 2448704"/>
                <a:gd name="connsiteX22" fmla="*/ 2390391 w 5912558"/>
                <a:gd name="connsiteY22" fmla="*/ 1080300 h 2448704"/>
                <a:gd name="connsiteX23" fmla="*/ 2385136 w 5912558"/>
                <a:gd name="connsiteY23" fmla="*/ 1184357 h 2448704"/>
                <a:gd name="connsiteX24" fmla="*/ 2384604 w 5912558"/>
                <a:gd name="connsiteY24" fmla="*/ 1184357 h 2448704"/>
                <a:gd name="connsiteX25" fmla="*/ 2385016 w 5912558"/>
                <a:gd name="connsiteY25" fmla="*/ 1192508 h 2448704"/>
                <a:gd name="connsiteX26" fmla="*/ 1192508 w 5912558"/>
                <a:gd name="connsiteY26" fmla="*/ 2385016 h 2448704"/>
                <a:gd name="connsiteX0" fmla="*/ 1192508 w 5770289"/>
                <a:gd name="connsiteY0" fmla="*/ 2385016 h 2385016"/>
                <a:gd name="connsiteX1" fmla="*/ 0 w 5770289"/>
                <a:gd name="connsiteY1" fmla="*/ 1192508 h 2385016"/>
                <a:gd name="connsiteX2" fmla="*/ 1107 w 5770289"/>
                <a:gd name="connsiteY2" fmla="*/ 1181529 h 2385016"/>
                <a:gd name="connsiteX3" fmla="*/ 96158 w 5770289"/>
                <a:gd name="connsiteY3" fmla="*/ 1181529 h 2385016"/>
                <a:gd name="connsiteX4" fmla="*/ 95051 w 5770289"/>
                <a:gd name="connsiteY4" fmla="*/ 1192508 h 2385016"/>
                <a:gd name="connsiteX5" fmla="*/ 1192508 w 5770289"/>
                <a:gd name="connsiteY5" fmla="*/ 2289965 h 2385016"/>
                <a:gd name="connsiteX6" fmla="*/ 2289965 w 5770289"/>
                <a:gd name="connsiteY6" fmla="*/ 1192508 h 2385016"/>
                <a:gd name="connsiteX7" fmla="*/ 2289554 w 5770289"/>
                <a:gd name="connsiteY7" fmla="*/ 1184357 h 2385016"/>
                <a:gd name="connsiteX8" fmla="*/ 2290085 w 5770289"/>
                <a:gd name="connsiteY8" fmla="*/ 1184357 h 2385016"/>
                <a:gd name="connsiteX9" fmla="*/ 2295831 w 5770289"/>
                <a:gd name="connsiteY9" fmla="*/ 1070581 h 2385016"/>
                <a:gd name="connsiteX10" fmla="*/ 3482182 w 5770289"/>
                <a:gd name="connsiteY10" fmla="*/ 0 h 2385016"/>
                <a:gd name="connsiteX11" fmla="*/ 4668533 w 5770289"/>
                <a:gd name="connsiteY11" fmla="*/ 1070581 h 2385016"/>
                <a:gd name="connsiteX12" fmla="*/ 4674278 w 5770289"/>
                <a:gd name="connsiteY12" fmla="*/ 1184357 h 2385016"/>
                <a:gd name="connsiteX13" fmla="*/ 4673516 w 5770289"/>
                <a:gd name="connsiteY13" fmla="*/ 1184357 h 2385016"/>
                <a:gd name="connsiteX14" fmla="*/ 4678322 w 5770289"/>
                <a:gd name="connsiteY14" fmla="*/ 1279543 h 2385016"/>
                <a:gd name="connsiteX15" fmla="*/ 5770114 w 5770289"/>
                <a:gd name="connsiteY15" fmla="*/ 2264792 h 2385016"/>
                <a:gd name="connsiteX16" fmla="*/ 4583763 w 5770289"/>
                <a:gd name="connsiteY16" fmla="*/ 1289261 h 2385016"/>
                <a:gd name="connsiteX17" fmla="*/ 4578017 w 5770289"/>
                <a:gd name="connsiteY17" fmla="*/ 1175486 h 2385016"/>
                <a:gd name="connsiteX18" fmla="*/ 4578780 w 5770289"/>
                <a:gd name="connsiteY18" fmla="*/ 1175486 h 2385016"/>
                <a:gd name="connsiteX19" fmla="*/ 4573974 w 5770289"/>
                <a:gd name="connsiteY19" fmla="*/ 1080300 h 2385016"/>
                <a:gd name="connsiteX20" fmla="*/ 3482182 w 5770289"/>
                <a:gd name="connsiteY20" fmla="*/ 95051 h 2385016"/>
                <a:gd name="connsiteX21" fmla="*/ 2390391 w 5770289"/>
                <a:gd name="connsiteY21" fmla="*/ 1080300 h 2385016"/>
                <a:gd name="connsiteX22" fmla="*/ 2385136 w 5770289"/>
                <a:gd name="connsiteY22" fmla="*/ 1184357 h 2385016"/>
                <a:gd name="connsiteX23" fmla="*/ 2384604 w 5770289"/>
                <a:gd name="connsiteY23" fmla="*/ 1184357 h 2385016"/>
                <a:gd name="connsiteX24" fmla="*/ 2385016 w 5770289"/>
                <a:gd name="connsiteY24" fmla="*/ 1192508 h 2385016"/>
                <a:gd name="connsiteX25" fmla="*/ 1192508 w 5770289"/>
                <a:gd name="connsiteY25" fmla="*/ 2385016 h 2385016"/>
                <a:gd name="connsiteX0" fmla="*/ 1192508 w 4678323"/>
                <a:gd name="connsiteY0" fmla="*/ 2385016 h 2385016"/>
                <a:gd name="connsiteX1" fmla="*/ 0 w 4678323"/>
                <a:gd name="connsiteY1" fmla="*/ 1192508 h 2385016"/>
                <a:gd name="connsiteX2" fmla="*/ 1107 w 4678323"/>
                <a:gd name="connsiteY2" fmla="*/ 1181529 h 2385016"/>
                <a:gd name="connsiteX3" fmla="*/ 96158 w 4678323"/>
                <a:gd name="connsiteY3" fmla="*/ 1181529 h 2385016"/>
                <a:gd name="connsiteX4" fmla="*/ 95051 w 4678323"/>
                <a:gd name="connsiteY4" fmla="*/ 1192508 h 2385016"/>
                <a:gd name="connsiteX5" fmla="*/ 1192508 w 4678323"/>
                <a:gd name="connsiteY5" fmla="*/ 2289965 h 2385016"/>
                <a:gd name="connsiteX6" fmla="*/ 2289965 w 4678323"/>
                <a:gd name="connsiteY6" fmla="*/ 1192508 h 2385016"/>
                <a:gd name="connsiteX7" fmla="*/ 2289554 w 4678323"/>
                <a:gd name="connsiteY7" fmla="*/ 1184357 h 2385016"/>
                <a:gd name="connsiteX8" fmla="*/ 2290085 w 4678323"/>
                <a:gd name="connsiteY8" fmla="*/ 1184357 h 2385016"/>
                <a:gd name="connsiteX9" fmla="*/ 2295831 w 4678323"/>
                <a:gd name="connsiteY9" fmla="*/ 1070581 h 2385016"/>
                <a:gd name="connsiteX10" fmla="*/ 3482182 w 4678323"/>
                <a:gd name="connsiteY10" fmla="*/ 0 h 2385016"/>
                <a:gd name="connsiteX11" fmla="*/ 4668533 w 4678323"/>
                <a:gd name="connsiteY11" fmla="*/ 1070581 h 2385016"/>
                <a:gd name="connsiteX12" fmla="*/ 4674278 w 4678323"/>
                <a:gd name="connsiteY12" fmla="*/ 1184357 h 2385016"/>
                <a:gd name="connsiteX13" fmla="*/ 4673516 w 4678323"/>
                <a:gd name="connsiteY13" fmla="*/ 1184357 h 2385016"/>
                <a:gd name="connsiteX14" fmla="*/ 4678322 w 4678323"/>
                <a:gd name="connsiteY14" fmla="*/ 1279543 h 2385016"/>
                <a:gd name="connsiteX15" fmla="*/ 4583763 w 4678323"/>
                <a:gd name="connsiteY15" fmla="*/ 1289261 h 2385016"/>
                <a:gd name="connsiteX16" fmla="*/ 4578017 w 4678323"/>
                <a:gd name="connsiteY16" fmla="*/ 1175486 h 2385016"/>
                <a:gd name="connsiteX17" fmla="*/ 4578780 w 4678323"/>
                <a:gd name="connsiteY17" fmla="*/ 1175486 h 2385016"/>
                <a:gd name="connsiteX18" fmla="*/ 4573974 w 4678323"/>
                <a:gd name="connsiteY18" fmla="*/ 1080300 h 2385016"/>
                <a:gd name="connsiteX19" fmla="*/ 3482182 w 4678323"/>
                <a:gd name="connsiteY19" fmla="*/ 95051 h 2385016"/>
                <a:gd name="connsiteX20" fmla="*/ 2390391 w 4678323"/>
                <a:gd name="connsiteY20" fmla="*/ 1080300 h 2385016"/>
                <a:gd name="connsiteX21" fmla="*/ 2385136 w 4678323"/>
                <a:gd name="connsiteY21" fmla="*/ 1184357 h 2385016"/>
                <a:gd name="connsiteX22" fmla="*/ 2384604 w 4678323"/>
                <a:gd name="connsiteY22" fmla="*/ 1184357 h 2385016"/>
                <a:gd name="connsiteX23" fmla="*/ 2385016 w 4678323"/>
                <a:gd name="connsiteY23" fmla="*/ 1192508 h 2385016"/>
                <a:gd name="connsiteX24" fmla="*/ 1192508 w 4678323"/>
                <a:gd name="connsiteY24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4583763 w 4674278"/>
                <a:gd name="connsiteY14" fmla="*/ 1289261 h 2385016"/>
                <a:gd name="connsiteX15" fmla="*/ 4578017 w 4674278"/>
                <a:gd name="connsiteY15" fmla="*/ 1175486 h 2385016"/>
                <a:gd name="connsiteX16" fmla="*/ 4578780 w 4674278"/>
                <a:gd name="connsiteY16" fmla="*/ 1175486 h 2385016"/>
                <a:gd name="connsiteX17" fmla="*/ 4573974 w 4674278"/>
                <a:gd name="connsiteY17" fmla="*/ 1080300 h 2385016"/>
                <a:gd name="connsiteX18" fmla="*/ 3482182 w 4674278"/>
                <a:gd name="connsiteY18" fmla="*/ 95051 h 2385016"/>
                <a:gd name="connsiteX19" fmla="*/ 2390391 w 4674278"/>
                <a:gd name="connsiteY19" fmla="*/ 1080300 h 2385016"/>
                <a:gd name="connsiteX20" fmla="*/ 2385136 w 4674278"/>
                <a:gd name="connsiteY20" fmla="*/ 1184357 h 2385016"/>
                <a:gd name="connsiteX21" fmla="*/ 2384604 w 4674278"/>
                <a:gd name="connsiteY21" fmla="*/ 1184357 h 2385016"/>
                <a:gd name="connsiteX22" fmla="*/ 2385016 w 4674278"/>
                <a:gd name="connsiteY22" fmla="*/ 1192508 h 2385016"/>
                <a:gd name="connsiteX23" fmla="*/ 1192508 w 4674278"/>
                <a:gd name="connsiteY23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4583763 w 4674278"/>
                <a:gd name="connsiteY14" fmla="*/ 1289261 h 2385016"/>
                <a:gd name="connsiteX15" fmla="*/ 4578017 w 4674278"/>
                <a:gd name="connsiteY15" fmla="*/ 1175486 h 2385016"/>
                <a:gd name="connsiteX16" fmla="*/ 4573974 w 4674278"/>
                <a:gd name="connsiteY16" fmla="*/ 1080300 h 2385016"/>
                <a:gd name="connsiteX17" fmla="*/ 3482182 w 4674278"/>
                <a:gd name="connsiteY17" fmla="*/ 95051 h 2385016"/>
                <a:gd name="connsiteX18" fmla="*/ 2390391 w 4674278"/>
                <a:gd name="connsiteY18" fmla="*/ 1080300 h 2385016"/>
                <a:gd name="connsiteX19" fmla="*/ 2385136 w 4674278"/>
                <a:gd name="connsiteY19" fmla="*/ 1184357 h 2385016"/>
                <a:gd name="connsiteX20" fmla="*/ 2384604 w 4674278"/>
                <a:gd name="connsiteY20" fmla="*/ 1184357 h 2385016"/>
                <a:gd name="connsiteX21" fmla="*/ 2385016 w 4674278"/>
                <a:gd name="connsiteY21" fmla="*/ 1192508 h 2385016"/>
                <a:gd name="connsiteX22" fmla="*/ 1192508 w 4674278"/>
                <a:gd name="connsiteY22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4583763 w 4674278"/>
                <a:gd name="connsiteY14" fmla="*/ 1289261 h 2385016"/>
                <a:gd name="connsiteX15" fmla="*/ 4578017 w 4674278"/>
                <a:gd name="connsiteY15" fmla="*/ 1175486 h 2385016"/>
                <a:gd name="connsiteX16" fmla="*/ 3482182 w 4674278"/>
                <a:gd name="connsiteY16" fmla="*/ 95051 h 2385016"/>
                <a:gd name="connsiteX17" fmla="*/ 2390391 w 4674278"/>
                <a:gd name="connsiteY17" fmla="*/ 1080300 h 2385016"/>
                <a:gd name="connsiteX18" fmla="*/ 2385136 w 4674278"/>
                <a:gd name="connsiteY18" fmla="*/ 1184357 h 2385016"/>
                <a:gd name="connsiteX19" fmla="*/ 2384604 w 4674278"/>
                <a:gd name="connsiteY19" fmla="*/ 1184357 h 2385016"/>
                <a:gd name="connsiteX20" fmla="*/ 2385016 w 4674278"/>
                <a:gd name="connsiteY20" fmla="*/ 1192508 h 2385016"/>
                <a:gd name="connsiteX21" fmla="*/ 1192508 w 4674278"/>
                <a:gd name="connsiteY21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4583763 w 4674278"/>
                <a:gd name="connsiteY14" fmla="*/ 1289261 h 2385016"/>
                <a:gd name="connsiteX15" fmla="*/ 3482182 w 4674278"/>
                <a:gd name="connsiteY15" fmla="*/ 95051 h 2385016"/>
                <a:gd name="connsiteX16" fmla="*/ 2390391 w 4674278"/>
                <a:gd name="connsiteY16" fmla="*/ 1080300 h 2385016"/>
                <a:gd name="connsiteX17" fmla="*/ 2385136 w 4674278"/>
                <a:gd name="connsiteY17" fmla="*/ 1184357 h 2385016"/>
                <a:gd name="connsiteX18" fmla="*/ 2384604 w 4674278"/>
                <a:gd name="connsiteY18" fmla="*/ 1184357 h 2385016"/>
                <a:gd name="connsiteX19" fmla="*/ 2385016 w 4674278"/>
                <a:gd name="connsiteY19" fmla="*/ 1192508 h 2385016"/>
                <a:gd name="connsiteX20" fmla="*/ 1192508 w 4674278"/>
                <a:gd name="connsiteY20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4673516 w 4674278"/>
                <a:gd name="connsiteY13" fmla="*/ 1184357 h 2385016"/>
                <a:gd name="connsiteX14" fmla="*/ 3482182 w 4674278"/>
                <a:gd name="connsiteY14" fmla="*/ 95051 h 2385016"/>
                <a:gd name="connsiteX15" fmla="*/ 2390391 w 4674278"/>
                <a:gd name="connsiteY15" fmla="*/ 1080300 h 2385016"/>
                <a:gd name="connsiteX16" fmla="*/ 2385136 w 4674278"/>
                <a:gd name="connsiteY16" fmla="*/ 1184357 h 2385016"/>
                <a:gd name="connsiteX17" fmla="*/ 2384604 w 4674278"/>
                <a:gd name="connsiteY17" fmla="*/ 1184357 h 2385016"/>
                <a:gd name="connsiteX18" fmla="*/ 2385016 w 4674278"/>
                <a:gd name="connsiteY18" fmla="*/ 1192508 h 2385016"/>
                <a:gd name="connsiteX19" fmla="*/ 1192508 w 4674278"/>
                <a:gd name="connsiteY19" fmla="*/ 2385016 h 2385016"/>
                <a:gd name="connsiteX0" fmla="*/ 1192508 w 4674278"/>
                <a:gd name="connsiteY0" fmla="*/ 2385016 h 2385016"/>
                <a:gd name="connsiteX1" fmla="*/ 0 w 4674278"/>
                <a:gd name="connsiteY1" fmla="*/ 1192508 h 2385016"/>
                <a:gd name="connsiteX2" fmla="*/ 1107 w 4674278"/>
                <a:gd name="connsiteY2" fmla="*/ 1181529 h 2385016"/>
                <a:gd name="connsiteX3" fmla="*/ 96158 w 4674278"/>
                <a:gd name="connsiteY3" fmla="*/ 1181529 h 2385016"/>
                <a:gd name="connsiteX4" fmla="*/ 95051 w 4674278"/>
                <a:gd name="connsiteY4" fmla="*/ 1192508 h 2385016"/>
                <a:gd name="connsiteX5" fmla="*/ 1192508 w 4674278"/>
                <a:gd name="connsiteY5" fmla="*/ 2289965 h 2385016"/>
                <a:gd name="connsiteX6" fmla="*/ 2289965 w 4674278"/>
                <a:gd name="connsiteY6" fmla="*/ 1192508 h 2385016"/>
                <a:gd name="connsiteX7" fmla="*/ 2289554 w 4674278"/>
                <a:gd name="connsiteY7" fmla="*/ 1184357 h 2385016"/>
                <a:gd name="connsiteX8" fmla="*/ 2290085 w 4674278"/>
                <a:gd name="connsiteY8" fmla="*/ 1184357 h 2385016"/>
                <a:gd name="connsiteX9" fmla="*/ 2295831 w 4674278"/>
                <a:gd name="connsiteY9" fmla="*/ 1070581 h 2385016"/>
                <a:gd name="connsiteX10" fmla="*/ 3482182 w 4674278"/>
                <a:gd name="connsiteY10" fmla="*/ 0 h 2385016"/>
                <a:gd name="connsiteX11" fmla="*/ 4668533 w 4674278"/>
                <a:gd name="connsiteY11" fmla="*/ 1070581 h 2385016"/>
                <a:gd name="connsiteX12" fmla="*/ 4674278 w 4674278"/>
                <a:gd name="connsiteY12" fmla="*/ 1184357 h 2385016"/>
                <a:gd name="connsiteX13" fmla="*/ 3482182 w 4674278"/>
                <a:gd name="connsiteY13" fmla="*/ 95051 h 2385016"/>
                <a:gd name="connsiteX14" fmla="*/ 2390391 w 4674278"/>
                <a:gd name="connsiteY14" fmla="*/ 1080300 h 2385016"/>
                <a:gd name="connsiteX15" fmla="*/ 2385136 w 4674278"/>
                <a:gd name="connsiteY15" fmla="*/ 1184357 h 2385016"/>
                <a:gd name="connsiteX16" fmla="*/ 2384604 w 4674278"/>
                <a:gd name="connsiteY16" fmla="*/ 1184357 h 2385016"/>
                <a:gd name="connsiteX17" fmla="*/ 2385016 w 4674278"/>
                <a:gd name="connsiteY17" fmla="*/ 1192508 h 2385016"/>
                <a:gd name="connsiteX18" fmla="*/ 1192508 w 4674278"/>
                <a:gd name="connsiteY18" fmla="*/ 2385016 h 2385016"/>
                <a:gd name="connsiteX0" fmla="*/ 1192508 w 4668533"/>
                <a:gd name="connsiteY0" fmla="*/ 2385016 h 2385016"/>
                <a:gd name="connsiteX1" fmla="*/ 0 w 4668533"/>
                <a:gd name="connsiteY1" fmla="*/ 1192508 h 2385016"/>
                <a:gd name="connsiteX2" fmla="*/ 1107 w 4668533"/>
                <a:gd name="connsiteY2" fmla="*/ 1181529 h 2385016"/>
                <a:gd name="connsiteX3" fmla="*/ 96158 w 4668533"/>
                <a:gd name="connsiteY3" fmla="*/ 1181529 h 2385016"/>
                <a:gd name="connsiteX4" fmla="*/ 95051 w 4668533"/>
                <a:gd name="connsiteY4" fmla="*/ 1192508 h 2385016"/>
                <a:gd name="connsiteX5" fmla="*/ 1192508 w 4668533"/>
                <a:gd name="connsiteY5" fmla="*/ 2289965 h 2385016"/>
                <a:gd name="connsiteX6" fmla="*/ 2289965 w 4668533"/>
                <a:gd name="connsiteY6" fmla="*/ 1192508 h 2385016"/>
                <a:gd name="connsiteX7" fmla="*/ 2289554 w 4668533"/>
                <a:gd name="connsiteY7" fmla="*/ 1184357 h 2385016"/>
                <a:gd name="connsiteX8" fmla="*/ 2290085 w 4668533"/>
                <a:gd name="connsiteY8" fmla="*/ 1184357 h 2385016"/>
                <a:gd name="connsiteX9" fmla="*/ 2295831 w 4668533"/>
                <a:gd name="connsiteY9" fmla="*/ 1070581 h 2385016"/>
                <a:gd name="connsiteX10" fmla="*/ 3482182 w 4668533"/>
                <a:gd name="connsiteY10" fmla="*/ 0 h 2385016"/>
                <a:gd name="connsiteX11" fmla="*/ 4668533 w 4668533"/>
                <a:gd name="connsiteY11" fmla="*/ 1070581 h 2385016"/>
                <a:gd name="connsiteX12" fmla="*/ 3482182 w 4668533"/>
                <a:gd name="connsiteY12" fmla="*/ 95051 h 2385016"/>
                <a:gd name="connsiteX13" fmla="*/ 2390391 w 4668533"/>
                <a:gd name="connsiteY13" fmla="*/ 1080300 h 2385016"/>
                <a:gd name="connsiteX14" fmla="*/ 2385136 w 4668533"/>
                <a:gd name="connsiteY14" fmla="*/ 1184357 h 2385016"/>
                <a:gd name="connsiteX15" fmla="*/ 2384604 w 4668533"/>
                <a:gd name="connsiteY15" fmla="*/ 1184357 h 2385016"/>
                <a:gd name="connsiteX16" fmla="*/ 2385016 w 4668533"/>
                <a:gd name="connsiteY16" fmla="*/ 1192508 h 2385016"/>
                <a:gd name="connsiteX17" fmla="*/ 1192508 w 4668533"/>
                <a:gd name="connsiteY17" fmla="*/ 2385016 h 2385016"/>
                <a:gd name="connsiteX0" fmla="*/ 1192508 w 3624626"/>
                <a:gd name="connsiteY0" fmla="*/ 2473878 h 2473878"/>
                <a:gd name="connsiteX1" fmla="*/ 0 w 3624626"/>
                <a:gd name="connsiteY1" fmla="*/ 1281370 h 2473878"/>
                <a:gd name="connsiteX2" fmla="*/ 1107 w 3624626"/>
                <a:gd name="connsiteY2" fmla="*/ 1270391 h 2473878"/>
                <a:gd name="connsiteX3" fmla="*/ 96158 w 3624626"/>
                <a:gd name="connsiteY3" fmla="*/ 1270391 h 2473878"/>
                <a:gd name="connsiteX4" fmla="*/ 95051 w 3624626"/>
                <a:gd name="connsiteY4" fmla="*/ 1281370 h 2473878"/>
                <a:gd name="connsiteX5" fmla="*/ 1192508 w 3624626"/>
                <a:gd name="connsiteY5" fmla="*/ 2378827 h 2473878"/>
                <a:gd name="connsiteX6" fmla="*/ 2289965 w 3624626"/>
                <a:gd name="connsiteY6" fmla="*/ 1281370 h 2473878"/>
                <a:gd name="connsiteX7" fmla="*/ 2289554 w 3624626"/>
                <a:gd name="connsiteY7" fmla="*/ 1273219 h 2473878"/>
                <a:gd name="connsiteX8" fmla="*/ 2290085 w 3624626"/>
                <a:gd name="connsiteY8" fmla="*/ 1273219 h 2473878"/>
                <a:gd name="connsiteX9" fmla="*/ 2295831 w 3624626"/>
                <a:gd name="connsiteY9" fmla="*/ 1159443 h 2473878"/>
                <a:gd name="connsiteX10" fmla="*/ 3482182 w 3624626"/>
                <a:gd name="connsiteY10" fmla="*/ 88862 h 2473878"/>
                <a:gd name="connsiteX11" fmla="*/ 3482182 w 3624626"/>
                <a:gd name="connsiteY11" fmla="*/ 183913 h 2473878"/>
                <a:gd name="connsiteX12" fmla="*/ 2390391 w 3624626"/>
                <a:gd name="connsiteY12" fmla="*/ 1169162 h 2473878"/>
                <a:gd name="connsiteX13" fmla="*/ 2385136 w 3624626"/>
                <a:gd name="connsiteY13" fmla="*/ 1273219 h 2473878"/>
                <a:gd name="connsiteX14" fmla="*/ 2384604 w 3624626"/>
                <a:gd name="connsiteY14" fmla="*/ 1273219 h 2473878"/>
                <a:gd name="connsiteX15" fmla="*/ 2385016 w 3624626"/>
                <a:gd name="connsiteY15" fmla="*/ 1281370 h 2473878"/>
                <a:gd name="connsiteX16" fmla="*/ 1192508 w 3624626"/>
                <a:gd name="connsiteY16" fmla="*/ 2473878 h 2473878"/>
                <a:gd name="connsiteX0" fmla="*/ 1192508 w 3482381"/>
                <a:gd name="connsiteY0" fmla="*/ 2385021 h 2385021"/>
                <a:gd name="connsiteX1" fmla="*/ 0 w 3482381"/>
                <a:gd name="connsiteY1" fmla="*/ 1192513 h 2385021"/>
                <a:gd name="connsiteX2" fmla="*/ 1107 w 3482381"/>
                <a:gd name="connsiteY2" fmla="*/ 1181534 h 2385021"/>
                <a:gd name="connsiteX3" fmla="*/ 96158 w 3482381"/>
                <a:gd name="connsiteY3" fmla="*/ 1181534 h 2385021"/>
                <a:gd name="connsiteX4" fmla="*/ 95051 w 3482381"/>
                <a:gd name="connsiteY4" fmla="*/ 1192513 h 2385021"/>
                <a:gd name="connsiteX5" fmla="*/ 1192508 w 3482381"/>
                <a:gd name="connsiteY5" fmla="*/ 2289970 h 2385021"/>
                <a:gd name="connsiteX6" fmla="*/ 2289965 w 3482381"/>
                <a:gd name="connsiteY6" fmla="*/ 1192513 h 2385021"/>
                <a:gd name="connsiteX7" fmla="*/ 2289554 w 3482381"/>
                <a:gd name="connsiteY7" fmla="*/ 1184362 h 2385021"/>
                <a:gd name="connsiteX8" fmla="*/ 2290085 w 3482381"/>
                <a:gd name="connsiteY8" fmla="*/ 1184362 h 2385021"/>
                <a:gd name="connsiteX9" fmla="*/ 2295831 w 3482381"/>
                <a:gd name="connsiteY9" fmla="*/ 1070586 h 2385021"/>
                <a:gd name="connsiteX10" fmla="*/ 3482182 w 3482381"/>
                <a:gd name="connsiteY10" fmla="*/ 5 h 2385021"/>
                <a:gd name="connsiteX11" fmla="*/ 2390391 w 3482381"/>
                <a:gd name="connsiteY11" fmla="*/ 1080305 h 2385021"/>
                <a:gd name="connsiteX12" fmla="*/ 2385136 w 3482381"/>
                <a:gd name="connsiteY12" fmla="*/ 1184362 h 2385021"/>
                <a:gd name="connsiteX13" fmla="*/ 2384604 w 3482381"/>
                <a:gd name="connsiteY13" fmla="*/ 1184362 h 2385021"/>
                <a:gd name="connsiteX14" fmla="*/ 2385016 w 3482381"/>
                <a:gd name="connsiteY14" fmla="*/ 1192513 h 2385021"/>
                <a:gd name="connsiteX15" fmla="*/ 1192508 w 3482381"/>
                <a:gd name="connsiteY15" fmla="*/ 2385021 h 2385021"/>
                <a:gd name="connsiteX0" fmla="*/ 1192508 w 2390391"/>
                <a:gd name="connsiteY0" fmla="*/ 1323986 h 1323986"/>
                <a:gd name="connsiteX1" fmla="*/ 0 w 2390391"/>
                <a:gd name="connsiteY1" fmla="*/ 131478 h 1323986"/>
                <a:gd name="connsiteX2" fmla="*/ 1107 w 2390391"/>
                <a:gd name="connsiteY2" fmla="*/ 120499 h 1323986"/>
                <a:gd name="connsiteX3" fmla="*/ 96158 w 2390391"/>
                <a:gd name="connsiteY3" fmla="*/ 120499 h 1323986"/>
                <a:gd name="connsiteX4" fmla="*/ 95051 w 2390391"/>
                <a:gd name="connsiteY4" fmla="*/ 131478 h 1323986"/>
                <a:gd name="connsiteX5" fmla="*/ 1192508 w 2390391"/>
                <a:gd name="connsiteY5" fmla="*/ 1228935 h 1323986"/>
                <a:gd name="connsiteX6" fmla="*/ 2289965 w 2390391"/>
                <a:gd name="connsiteY6" fmla="*/ 131478 h 1323986"/>
                <a:gd name="connsiteX7" fmla="*/ 2289554 w 2390391"/>
                <a:gd name="connsiteY7" fmla="*/ 123327 h 1323986"/>
                <a:gd name="connsiteX8" fmla="*/ 2290085 w 2390391"/>
                <a:gd name="connsiteY8" fmla="*/ 123327 h 1323986"/>
                <a:gd name="connsiteX9" fmla="*/ 2295831 w 2390391"/>
                <a:gd name="connsiteY9" fmla="*/ 9551 h 1323986"/>
                <a:gd name="connsiteX10" fmla="*/ 2390391 w 2390391"/>
                <a:gd name="connsiteY10" fmla="*/ 19270 h 1323986"/>
                <a:gd name="connsiteX11" fmla="*/ 2385136 w 2390391"/>
                <a:gd name="connsiteY11" fmla="*/ 123327 h 1323986"/>
                <a:gd name="connsiteX12" fmla="*/ 2384604 w 2390391"/>
                <a:gd name="connsiteY12" fmla="*/ 123327 h 1323986"/>
                <a:gd name="connsiteX13" fmla="*/ 2385016 w 2390391"/>
                <a:gd name="connsiteY13" fmla="*/ 131478 h 1323986"/>
                <a:gd name="connsiteX14" fmla="*/ 1192508 w 2390391"/>
                <a:gd name="connsiteY14" fmla="*/ 1323986 h 132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90391" h="1323986">
                  <a:moveTo>
                    <a:pt x="1192508" y="1323986"/>
                  </a:moveTo>
                  <a:cubicBezTo>
                    <a:pt x="533904" y="1323986"/>
                    <a:pt x="0" y="790082"/>
                    <a:pt x="0" y="131478"/>
                  </a:cubicBezTo>
                  <a:lnTo>
                    <a:pt x="1107" y="120499"/>
                  </a:lnTo>
                  <a:lnTo>
                    <a:pt x="96158" y="120499"/>
                  </a:lnTo>
                  <a:lnTo>
                    <a:pt x="95051" y="131478"/>
                  </a:lnTo>
                  <a:cubicBezTo>
                    <a:pt x="95051" y="737587"/>
                    <a:pt x="586400" y="1228935"/>
                    <a:pt x="1192508" y="1228935"/>
                  </a:cubicBezTo>
                  <a:cubicBezTo>
                    <a:pt x="1798616" y="1228935"/>
                    <a:pt x="2289965" y="737587"/>
                    <a:pt x="2289965" y="131478"/>
                  </a:cubicBezTo>
                  <a:lnTo>
                    <a:pt x="2289554" y="123327"/>
                  </a:lnTo>
                  <a:lnTo>
                    <a:pt x="2290085" y="123327"/>
                  </a:lnTo>
                  <a:lnTo>
                    <a:pt x="2295831" y="9551"/>
                  </a:lnTo>
                  <a:cubicBezTo>
                    <a:pt x="2312549" y="-7792"/>
                    <a:pt x="2375507" y="307"/>
                    <a:pt x="2390391" y="19270"/>
                  </a:cubicBezTo>
                  <a:lnTo>
                    <a:pt x="2385136" y="123327"/>
                  </a:lnTo>
                  <a:lnTo>
                    <a:pt x="2384604" y="123327"/>
                  </a:lnTo>
                  <a:cubicBezTo>
                    <a:pt x="2384741" y="126044"/>
                    <a:pt x="2384879" y="128761"/>
                    <a:pt x="2385016" y="131478"/>
                  </a:cubicBezTo>
                  <a:cubicBezTo>
                    <a:pt x="2385016" y="790082"/>
                    <a:pt x="1851111" y="1323986"/>
                    <a:pt x="1192508" y="1323986"/>
                  </a:cubicBezTo>
                  <a:close/>
                </a:path>
              </a:pathLst>
            </a:custGeom>
            <a:solidFill>
              <a:srgbClr val="2755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45" name="Title 44">
            <a:extLst>
              <a:ext uri="{FF2B5EF4-FFF2-40B4-BE49-F238E27FC236}">
                <a16:creationId xmlns:a16="http://schemas.microsoft.com/office/drawing/2014/main" id="{CE9001BD-04C4-40D0-98EB-088BE1EF0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34" y="451821"/>
            <a:ext cx="11904955" cy="630936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/>
              <a:t>Implementation Roadmap </a:t>
            </a:r>
            <a:br>
              <a:rPr lang="en-US" sz="2800" dirty="0"/>
            </a:br>
            <a:endParaRPr lang="en-US" sz="2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AC960F-15F2-4D3C-8CF2-9F93BC07D829}"/>
              </a:ext>
            </a:extLst>
          </p:cNvPr>
          <p:cNvCxnSpPr>
            <a:cxnSpLocks/>
          </p:cNvCxnSpPr>
          <p:nvPr/>
        </p:nvCxnSpPr>
        <p:spPr>
          <a:xfrm>
            <a:off x="4979872" y="1592861"/>
            <a:ext cx="702162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itle 44">
            <a:extLst>
              <a:ext uri="{FF2B5EF4-FFF2-40B4-BE49-F238E27FC236}">
                <a16:creationId xmlns:a16="http://schemas.microsoft.com/office/drawing/2014/main" id="{B097F6EE-53BB-4D70-9D65-95811DE660A0}"/>
              </a:ext>
            </a:extLst>
          </p:cNvPr>
          <p:cNvSpPr txBox="1">
            <a:spLocks/>
          </p:cNvSpPr>
          <p:nvPr/>
        </p:nvSpPr>
        <p:spPr>
          <a:xfrm>
            <a:off x="4817989" y="1211748"/>
            <a:ext cx="7002079" cy="35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rgbClr val="00467F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467F"/>
              </a:solidFill>
              <a:effectLst/>
              <a:uLnTx/>
              <a:uFillTx/>
              <a:latin typeface="Avenir Next LT Pro Light"/>
              <a:ea typeface="+mj-ea"/>
              <a:cs typeface="+mj-cs"/>
            </a:endParaRPr>
          </a:p>
        </p:txBody>
      </p:sp>
      <p:sp>
        <p:nvSpPr>
          <p:cNvPr id="87" name="Text Placeholder 8">
            <a:extLst>
              <a:ext uri="{FF2B5EF4-FFF2-40B4-BE49-F238E27FC236}">
                <a16:creationId xmlns:a16="http://schemas.microsoft.com/office/drawing/2014/main" id="{54828F32-4C5F-493C-B5B4-D387E379D8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211" y="3507814"/>
            <a:ext cx="1188720" cy="30218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744C4274-4EBC-4B95-B88D-9C63963693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8511" y="3810000"/>
            <a:ext cx="1182118" cy="2286000"/>
          </a:xfrm>
          <a:ln>
            <a:solidFill>
              <a:srgbClr val="891A1A"/>
            </a:solidFill>
          </a:ln>
        </p:spPr>
        <p:txBody>
          <a:bodyPr/>
          <a:lstStyle/>
          <a:p>
            <a:pPr algn="ctr"/>
            <a:endParaRPr lang="en-US" sz="1300" dirty="0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898B9D18-6128-4DE5-ABB1-3B15A68621D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59029" y="3507814"/>
            <a:ext cx="1188720" cy="30218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9D73A1F7-EA2B-4A34-88ED-90833E3C8C3F}"/>
              </a:ext>
            </a:extLst>
          </p:cNvPr>
          <p:cNvSpPr txBox="1">
            <a:spLocks/>
          </p:cNvSpPr>
          <p:nvPr/>
        </p:nvSpPr>
        <p:spPr>
          <a:xfrm>
            <a:off x="2748052" y="3807259"/>
            <a:ext cx="1109855" cy="2225604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B4B40E1-405A-4F5E-8BB5-BD2AA6C87C1C}"/>
              </a:ext>
            </a:extLst>
          </p:cNvPr>
          <p:cNvSpPr/>
          <p:nvPr/>
        </p:nvSpPr>
        <p:spPr>
          <a:xfrm>
            <a:off x="444757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1A542F0-9A01-42A7-B6A3-6190DB864033}"/>
              </a:ext>
            </a:extLst>
          </p:cNvPr>
          <p:cNvSpPr/>
          <p:nvPr/>
        </p:nvSpPr>
        <p:spPr>
          <a:xfrm>
            <a:off x="8298645" y="2372801"/>
            <a:ext cx="879845" cy="879845"/>
          </a:xfrm>
          <a:prstGeom prst="ellipse">
            <a:avLst/>
          </a:prstGeom>
          <a:noFill/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F02B824F-A6C1-4201-877C-AD0D4995EDDB}"/>
              </a:ext>
            </a:extLst>
          </p:cNvPr>
          <p:cNvSpPr txBox="1">
            <a:spLocks/>
          </p:cNvSpPr>
          <p:nvPr/>
        </p:nvSpPr>
        <p:spPr>
          <a:xfrm>
            <a:off x="1520139" y="3811613"/>
            <a:ext cx="1109855" cy="2225604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F20EE65-7432-4F15-845D-3F149B0CF2BA}"/>
              </a:ext>
            </a:extLst>
          </p:cNvPr>
          <p:cNvSpPr/>
          <p:nvPr/>
        </p:nvSpPr>
        <p:spPr>
          <a:xfrm>
            <a:off x="1743232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2BD12738-B79D-41C0-9A4B-A0519EDC5C8D}"/>
              </a:ext>
            </a:extLst>
          </p:cNvPr>
          <p:cNvSpPr txBox="1">
            <a:spLocks/>
          </p:cNvSpPr>
          <p:nvPr/>
        </p:nvSpPr>
        <p:spPr>
          <a:xfrm>
            <a:off x="1572381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94D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Speak Pro"/>
                <a:ea typeface="+mn-ea"/>
                <a:cs typeface="+mn-cs"/>
              </a:rPr>
              <a:t>MILESTONE</a:t>
            </a:r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315BD341-644F-4DAC-8633-72EC93E7B3C4}"/>
              </a:ext>
            </a:extLst>
          </p:cNvPr>
          <p:cNvSpPr txBox="1">
            <a:spLocks/>
          </p:cNvSpPr>
          <p:nvPr/>
        </p:nvSpPr>
        <p:spPr>
          <a:xfrm>
            <a:off x="1579796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8" name="Text Placeholder 10">
            <a:extLst>
              <a:ext uri="{FF2B5EF4-FFF2-40B4-BE49-F238E27FC236}">
                <a16:creationId xmlns:a16="http://schemas.microsoft.com/office/drawing/2014/main" id="{106DC514-1AE7-4EE1-B287-C69A8F8A1B24}"/>
              </a:ext>
            </a:extLst>
          </p:cNvPr>
          <p:cNvSpPr txBox="1">
            <a:spLocks/>
          </p:cNvSpPr>
          <p:nvPr/>
        </p:nvSpPr>
        <p:spPr>
          <a:xfrm>
            <a:off x="2879479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94D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Speak Pro"/>
                <a:ea typeface="+mn-ea"/>
                <a:cs typeface="+mn-cs"/>
              </a:rPr>
              <a:t>MILESTONE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A88A0E-A717-4C64-B123-8E7137A92E91}"/>
              </a:ext>
            </a:extLst>
          </p:cNvPr>
          <p:cNvSpPr/>
          <p:nvPr/>
        </p:nvSpPr>
        <p:spPr>
          <a:xfrm>
            <a:off x="3050416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9" name="Text Placeholder 25">
            <a:extLst>
              <a:ext uri="{FF2B5EF4-FFF2-40B4-BE49-F238E27FC236}">
                <a16:creationId xmlns:a16="http://schemas.microsoft.com/office/drawing/2014/main" id="{6F8D95CE-CECE-42D7-A026-D369FCF4C7CE}"/>
              </a:ext>
            </a:extLst>
          </p:cNvPr>
          <p:cNvSpPr txBox="1">
            <a:spLocks/>
          </p:cNvSpPr>
          <p:nvPr/>
        </p:nvSpPr>
        <p:spPr>
          <a:xfrm>
            <a:off x="2882372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9" name="Text Placeholder 12">
            <a:extLst>
              <a:ext uri="{FF2B5EF4-FFF2-40B4-BE49-F238E27FC236}">
                <a16:creationId xmlns:a16="http://schemas.microsoft.com/office/drawing/2014/main" id="{CDAF7419-D3A5-40FD-8DAB-89C4CECED85B}"/>
              </a:ext>
            </a:extLst>
          </p:cNvPr>
          <p:cNvSpPr txBox="1">
            <a:spLocks/>
          </p:cNvSpPr>
          <p:nvPr/>
        </p:nvSpPr>
        <p:spPr>
          <a:xfrm>
            <a:off x="4178230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94D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Speak Pro"/>
                <a:ea typeface="+mn-ea"/>
                <a:cs typeface="+mn-cs"/>
              </a:rPr>
              <a:t>MILESTONE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E1DD986-8B3F-4F9D-89C0-1B28EC494874}"/>
              </a:ext>
            </a:extLst>
          </p:cNvPr>
          <p:cNvSpPr/>
          <p:nvPr/>
        </p:nvSpPr>
        <p:spPr>
          <a:xfrm>
            <a:off x="4340182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0" name="Text Placeholder 25">
            <a:extLst>
              <a:ext uri="{FF2B5EF4-FFF2-40B4-BE49-F238E27FC236}">
                <a16:creationId xmlns:a16="http://schemas.microsoft.com/office/drawing/2014/main" id="{F1C08739-D65F-4DF5-9566-59219F43E783}"/>
              </a:ext>
            </a:extLst>
          </p:cNvPr>
          <p:cNvSpPr txBox="1">
            <a:spLocks/>
          </p:cNvSpPr>
          <p:nvPr/>
        </p:nvSpPr>
        <p:spPr>
          <a:xfrm>
            <a:off x="4167530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90" name="Text Placeholder 14">
            <a:extLst>
              <a:ext uri="{FF2B5EF4-FFF2-40B4-BE49-F238E27FC236}">
                <a16:creationId xmlns:a16="http://schemas.microsoft.com/office/drawing/2014/main" id="{C7CAA010-2226-475D-BA20-EE8AC5625547}"/>
              </a:ext>
            </a:extLst>
          </p:cNvPr>
          <p:cNvSpPr txBox="1">
            <a:spLocks/>
          </p:cNvSpPr>
          <p:nvPr/>
        </p:nvSpPr>
        <p:spPr>
          <a:xfrm>
            <a:off x="5501437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94D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Speak Pro"/>
                <a:ea typeface="+mn-ea"/>
                <a:cs typeface="+mn-cs"/>
              </a:rPr>
              <a:t>MILESTONE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873FA36-CC01-45E3-B78E-A81180403900}"/>
              </a:ext>
            </a:extLst>
          </p:cNvPr>
          <p:cNvSpPr/>
          <p:nvPr/>
        </p:nvSpPr>
        <p:spPr>
          <a:xfrm>
            <a:off x="5664784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1" name="Text Placeholder 25">
            <a:extLst>
              <a:ext uri="{FF2B5EF4-FFF2-40B4-BE49-F238E27FC236}">
                <a16:creationId xmlns:a16="http://schemas.microsoft.com/office/drawing/2014/main" id="{07165CC1-A720-4D58-9519-04B717ADB4CF}"/>
              </a:ext>
            </a:extLst>
          </p:cNvPr>
          <p:cNvSpPr txBox="1">
            <a:spLocks/>
          </p:cNvSpPr>
          <p:nvPr/>
        </p:nvSpPr>
        <p:spPr>
          <a:xfrm>
            <a:off x="5504942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95" name="Text Placeholder 8">
            <a:extLst>
              <a:ext uri="{FF2B5EF4-FFF2-40B4-BE49-F238E27FC236}">
                <a16:creationId xmlns:a16="http://schemas.microsoft.com/office/drawing/2014/main" id="{F7F02673-8D30-44A4-BD01-F95EECE1F6C0}"/>
              </a:ext>
            </a:extLst>
          </p:cNvPr>
          <p:cNvSpPr txBox="1">
            <a:spLocks/>
          </p:cNvSpPr>
          <p:nvPr/>
        </p:nvSpPr>
        <p:spPr>
          <a:xfrm>
            <a:off x="6816660" y="3507814"/>
            <a:ext cx="1188720" cy="3021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94D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Speak Pro"/>
                <a:ea typeface="+mn-ea"/>
                <a:cs typeface="+mn-cs"/>
              </a:rPr>
              <a:t>MILESTONE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D03E537-B32A-445A-9D38-5BDB2092E2F1}"/>
              </a:ext>
            </a:extLst>
          </p:cNvPr>
          <p:cNvSpPr/>
          <p:nvPr/>
        </p:nvSpPr>
        <p:spPr>
          <a:xfrm>
            <a:off x="6971606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2" name="Text Placeholder 25">
            <a:extLst>
              <a:ext uri="{FF2B5EF4-FFF2-40B4-BE49-F238E27FC236}">
                <a16:creationId xmlns:a16="http://schemas.microsoft.com/office/drawing/2014/main" id="{C6832731-EF34-4652-BA99-E9293FD4C90A}"/>
              </a:ext>
            </a:extLst>
          </p:cNvPr>
          <p:cNvSpPr txBox="1">
            <a:spLocks/>
          </p:cNvSpPr>
          <p:nvPr/>
        </p:nvSpPr>
        <p:spPr>
          <a:xfrm>
            <a:off x="6816227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3" name="Text Placeholder 25">
            <a:extLst>
              <a:ext uri="{FF2B5EF4-FFF2-40B4-BE49-F238E27FC236}">
                <a16:creationId xmlns:a16="http://schemas.microsoft.com/office/drawing/2014/main" id="{F2CF49CC-59DD-43C4-9C04-C87069C06CC4}"/>
              </a:ext>
            </a:extLst>
          </p:cNvPr>
          <p:cNvSpPr txBox="1">
            <a:spLocks/>
          </p:cNvSpPr>
          <p:nvPr/>
        </p:nvSpPr>
        <p:spPr>
          <a:xfrm>
            <a:off x="8153639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99" name="Text Placeholder 10">
            <a:extLst>
              <a:ext uri="{FF2B5EF4-FFF2-40B4-BE49-F238E27FC236}">
                <a16:creationId xmlns:a16="http://schemas.microsoft.com/office/drawing/2014/main" id="{5AA51689-240B-4B45-9FFE-5CB5D2818A52}"/>
              </a:ext>
            </a:extLst>
          </p:cNvPr>
          <p:cNvSpPr txBox="1">
            <a:spLocks/>
          </p:cNvSpPr>
          <p:nvPr/>
        </p:nvSpPr>
        <p:spPr>
          <a:xfrm>
            <a:off x="9474835" y="3507814"/>
            <a:ext cx="1188720" cy="302186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94D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Speak Pro"/>
                <a:ea typeface="+mn-ea"/>
                <a:cs typeface="+mn-cs"/>
              </a:rPr>
              <a:t>MILESTONE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9A17D70-3F35-40BE-BCCB-B497B2758F00}"/>
              </a:ext>
            </a:extLst>
          </p:cNvPr>
          <p:cNvSpPr/>
          <p:nvPr/>
        </p:nvSpPr>
        <p:spPr>
          <a:xfrm>
            <a:off x="9623609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4" name="Text Placeholder 25">
            <a:extLst>
              <a:ext uri="{FF2B5EF4-FFF2-40B4-BE49-F238E27FC236}">
                <a16:creationId xmlns:a16="http://schemas.microsoft.com/office/drawing/2014/main" id="{28AFFA43-A24B-437D-B232-07E731222844}"/>
              </a:ext>
            </a:extLst>
          </p:cNvPr>
          <p:cNvSpPr txBox="1">
            <a:spLocks/>
          </p:cNvSpPr>
          <p:nvPr/>
        </p:nvSpPr>
        <p:spPr>
          <a:xfrm>
            <a:off x="9464924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00" name="Text Placeholder 10">
            <a:extLst>
              <a:ext uri="{FF2B5EF4-FFF2-40B4-BE49-F238E27FC236}">
                <a16:creationId xmlns:a16="http://schemas.microsoft.com/office/drawing/2014/main" id="{96544F70-89A4-49F9-B1A8-E96F20326143}"/>
              </a:ext>
            </a:extLst>
          </p:cNvPr>
          <p:cNvSpPr txBox="1">
            <a:spLocks/>
          </p:cNvSpPr>
          <p:nvPr/>
        </p:nvSpPr>
        <p:spPr>
          <a:xfrm>
            <a:off x="10772499" y="3507814"/>
            <a:ext cx="1188720" cy="302186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94D3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94D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Speak Pro"/>
                <a:ea typeface="+mn-ea"/>
                <a:cs typeface="+mn-cs"/>
              </a:rPr>
              <a:t>MILESTONE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7846C58-300D-44D9-A939-F986A963EBEC}"/>
              </a:ext>
            </a:extLst>
          </p:cNvPr>
          <p:cNvSpPr/>
          <p:nvPr/>
        </p:nvSpPr>
        <p:spPr>
          <a:xfrm>
            <a:off x="10939864" y="2372801"/>
            <a:ext cx="879845" cy="87984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6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891A1A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5" name="Text Placeholder 25">
            <a:extLst>
              <a:ext uri="{FF2B5EF4-FFF2-40B4-BE49-F238E27FC236}">
                <a16:creationId xmlns:a16="http://schemas.microsoft.com/office/drawing/2014/main" id="{635D435D-7233-4626-9498-FA931F6B166B}"/>
              </a:ext>
            </a:extLst>
          </p:cNvPr>
          <p:cNvSpPr txBox="1">
            <a:spLocks/>
          </p:cNvSpPr>
          <p:nvPr/>
        </p:nvSpPr>
        <p:spPr>
          <a:xfrm>
            <a:off x="10776209" y="3810000"/>
            <a:ext cx="1182118" cy="2286000"/>
          </a:xfrm>
          <a:prstGeom prst="rect">
            <a:avLst/>
          </a:prstGeom>
          <a:ln>
            <a:solidFill>
              <a:srgbClr val="891A1A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156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B2F02A22-56A3-42EF-908D-D2912537BFCB}"/>
              </a:ext>
            </a:extLst>
          </p:cNvPr>
          <p:cNvSpPr/>
          <p:nvPr/>
        </p:nvSpPr>
        <p:spPr>
          <a:xfrm>
            <a:off x="409537" y="285450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B500843-B3EC-400A-ACDA-E2D1492353C4}"/>
              </a:ext>
            </a:extLst>
          </p:cNvPr>
          <p:cNvSpPr/>
          <p:nvPr/>
        </p:nvSpPr>
        <p:spPr>
          <a:xfrm>
            <a:off x="409537" y="398473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5588404-8416-465D-8076-FA0F5968D6E9}"/>
              </a:ext>
            </a:extLst>
          </p:cNvPr>
          <p:cNvSpPr/>
          <p:nvPr/>
        </p:nvSpPr>
        <p:spPr>
          <a:xfrm>
            <a:off x="409537" y="511496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C88F6D-5AD1-4E30-A2A7-09616FFB96E8}"/>
              </a:ext>
            </a:extLst>
          </p:cNvPr>
          <p:cNvSpPr/>
          <p:nvPr/>
        </p:nvSpPr>
        <p:spPr>
          <a:xfrm>
            <a:off x="409537" y="172427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Q1</a:t>
            </a:r>
          </a:p>
        </p:txBody>
      </p:sp>
      <p:sp>
        <p:nvSpPr>
          <p:cNvPr id="122" name="Freeform: Shape 121" descr="timeline ">
            <a:extLst>
              <a:ext uri="{FF2B5EF4-FFF2-40B4-BE49-F238E27FC236}">
                <a16:creationId xmlns:a16="http://schemas.microsoft.com/office/drawing/2014/main" id="{728E0998-1474-41D6-9145-8BF65D7031C4}"/>
              </a:ext>
            </a:extLst>
          </p:cNvPr>
          <p:cNvSpPr/>
          <p:nvPr/>
        </p:nvSpPr>
        <p:spPr>
          <a:xfrm rot="16200000" flipV="1">
            <a:off x="-1456639" y="324163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3" name="Oval 122" descr="timeline endpoints">
            <a:extLst>
              <a:ext uri="{FF2B5EF4-FFF2-40B4-BE49-F238E27FC236}">
                <a16:creationId xmlns:a16="http://schemas.microsoft.com/office/drawing/2014/main" id="{BFD4FC00-6DDF-4537-8F8F-569E05A2C3D8}"/>
              </a:ext>
            </a:extLst>
          </p:cNvPr>
          <p:cNvSpPr/>
          <p:nvPr/>
        </p:nvSpPr>
        <p:spPr>
          <a:xfrm>
            <a:off x="745262" y="149631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73F816-3D0A-4E38-8B67-6C666F8ED42F}"/>
              </a:ext>
            </a:extLst>
          </p:cNvPr>
          <p:cNvSpPr/>
          <p:nvPr/>
        </p:nvSpPr>
        <p:spPr>
          <a:xfrm>
            <a:off x="4504017" y="285450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Q2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0482C-CC6B-42CA-956C-A7F7C57B9121}"/>
              </a:ext>
            </a:extLst>
          </p:cNvPr>
          <p:cNvSpPr/>
          <p:nvPr/>
        </p:nvSpPr>
        <p:spPr>
          <a:xfrm>
            <a:off x="4504017" y="398473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507C1C3-7CC1-4B63-94AA-1FF386315C2E}"/>
              </a:ext>
            </a:extLst>
          </p:cNvPr>
          <p:cNvSpPr/>
          <p:nvPr/>
        </p:nvSpPr>
        <p:spPr>
          <a:xfrm>
            <a:off x="4504017" y="511496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Q4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0502D9A-FD9E-4A43-BA18-2C1D0F543AEF}"/>
              </a:ext>
            </a:extLst>
          </p:cNvPr>
          <p:cNvSpPr/>
          <p:nvPr/>
        </p:nvSpPr>
        <p:spPr>
          <a:xfrm>
            <a:off x="4504017" y="172427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Q1</a:t>
            </a:r>
          </a:p>
        </p:txBody>
      </p:sp>
      <p:sp>
        <p:nvSpPr>
          <p:cNvPr id="62" name="Freeform: Shape 61" descr="timeline ">
            <a:extLst>
              <a:ext uri="{FF2B5EF4-FFF2-40B4-BE49-F238E27FC236}">
                <a16:creationId xmlns:a16="http://schemas.microsoft.com/office/drawing/2014/main" id="{76F2E5DE-65D1-46F6-85DD-2B6279C14C2E}"/>
              </a:ext>
            </a:extLst>
          </p:cNvPr>
          <p:cNvSpPr/>
          <p:nvPr/>
        </p:nvSpPr>
        <p:spPr>
          <a:xfrm rot="16200000" flipV="1">
            <a:off x="2637841" y="324163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3" name="Oval 62" descr="timeline endpoints">
            <a:extLst>
              <a:ext uri="{FF2B5EF4-FFF2-40B4-BE49-F238E27FC236}">
                <a16:creationId xmlns:a16="http://schemas.microsoft.com/office/drawing/2014/main" id="{C97A6697-CBD6-47D7-847A-C62AADC26D68}"/>
              </a:ext>
            </a:extLst>
          </p:cNvPr>
          <p:cNvSpPr/>
          <p:nvPr/>
        </p:nvSpPr>
        <p:spPr>
          <a:xfrm>
            <a:off x="4839742" y="149631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DC08D0D-2C5D-40D2-A69E-E57508ACF89A}"/>
              </a:ext>
            </a:extLst>
          </p:cNvPr>
          <p:cNvSpPr/>
          <p:nvPr/>
        </p:nvSpPr>
        <p:spPr>
          <a:xfrm>
            <a:off x="8527377" y="285450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EC9E2F2-668F-4476-A2DE-C5428F31357E}"/>
              </a:ext>
            </a:extLst>
          </p:cNvPr>
          <p:cNvSpPr/>
          <p:nvPr/>
        </p:nvSpPr>
        <p:spPr>
          <a:xfrm>
            <a:off x="8527377" y="398473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7392806-F8B3-47BB-9377-97E05CF8A7C4}"/>
              </a:ext>
            </a:extLst>
          </p:cNvPr>
          <p:cNvSpPr/>
          <p:nvPr/>
        </p:nvSpPr>
        <p:spPr>
          <a:xfrm>
            <a:off x="8527377" y="511496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FC98533-FB86-441D-A3FB-42DB9F92E9E1}"/>
              </a:ext>
            </a:extLst>
          </p:cNvPr>
          <p:cNvSpPr/>
          <p:nvPr/>
        </p:nvSpPr>
        <p:spPr>
          <a:xfrm>
            <a:off x="8527377" y="172427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891A1A"/>
                </a:solidFill>
              </a:rPr>
              <a:t>Q1</a:t>
            </a:r>
          </a:p>
        </p:txBody>
      </p:sp>
      <p:sp>
        <p:nvSpPr>
          <p:cNvPr id="77" name="Freeform: Shape 76" descr="timeline ">
            <a:extLst>
              <a:ext uri="{FF2B5EF4-FFF2-40B4-BE49-F238E27FC236}">
                <a16:creationId xmlns:a16="http://schemas.microsoft.com/office/drawing/2014/main" id="{6B7C02D2-6A92-42E5-91E4-81B6818EEAA2}"/>
              </a:ext>
            </a:extLst>
          </p:cNvPr>
          <p:cNvSpPr/>
          <p:nvPr/>
        </p:nvSpPr>
        <p:spPr>
          <a:xfrm rot="16200000" flipV="1">
            <a:off x="6661201" y="324163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78" name="Oval 77" descr="timeline endpoints">
            <a:extLst>
              <a:ext uri="{FF2B5EF4-FFF2-40B4-BE49-F238E27FC236}">
                <a16:creationId xmlns:a16="http://schemas.microsoft.com/office/drawing/2014/main" id="{5938B080-DD64-4D38-9E3E-5A212CAE0E49}"/>
              </a:ext>
            </a:extLst>
          </p:cNvPr>
          <p:cNvSpPr/>
          <p:nvPr/>
        </p:nvSpPr>
        <p:spPr>
          <a:xfrm>
            <a:off x="8863102" y="149631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8694CB6-8810-4204-95A5-8923D3F12C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EF251BE-2210-4018-A5B5-22C7E5B8C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685C167F-432D-4977-A932-30831D5AF0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C0FB9229-010F-4B75-A34A-1A024B9D76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D715D29C-523D-4B56-8B88-51546B8E2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2C02F6A7-1B9C-4603-83CA-A00989013F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217F314-885B-4E79-856F-7870D2DE83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AF13AF4C-1B15-4E21-9913-7EFB3D2EE6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404B6F82-5AE4-4B93-8836-731D40FEC8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74540" y="2914739"/>
            <a:ext cx="2176318" cy="319504"/>
          </a:xfrm>
        </p:spPr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1B5001E8-2FFC-4D65-B6AC-966742F4AE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F4D1AC9D-DCFD-44C8-B37A-4F9B5EF351D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08E78B09-54C4-4212-9263-67663A369E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53DB2DC1-006D-4480-B974-3013758BC2D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44ECB52-1DA3-49B3-8122-7826629574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4155A4C6-32D1-4A9A-A4B9-E017E2021F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3EB096E-DD78-4082-8B9A-02CDDE0E60D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0BEA309C-D1D3-4CA5-8614-2EB7CE8B2D1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D67FBAD0-3540-4909-943F-4D466B5B29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</a:t>
            </a:r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A964986D-81D9-4212-B292-9ECBDE82477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936A8164-ED3D-4305-A24D-B9365E626A2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3C5216B-9CA8-4EEA-B394-543ED047FEE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58003C06-BDED-469F-BCF4-83E146F9A56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579A6772-47BE-433D-8F07-77E4A173FD2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A575DF51-7C46-4E7C-A7A9-3F556E3AD8C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3DC234D-BFFC-420A-AF40-5BB71C33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07" y="199747"/>
            <a:ext cx="11731752" cy="63093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i="1" dirty="0">
                <a:solidFill>
                  <a:srgbClr val="891A1A"/>
                </a:solidFill>
              </a:rPr>
              <a:t>VA/SAMHSA Governor’s Challenge to Prevent Suicide Among </a:t>
            </a:r>
            <a:br>
              <a:rPr lang="en-US" sz="1800" i="1" dirty="0">
                <a:solidFill>
                  <a:srgbClr val="891A1A"/>
                </a:solidFill>
              </a:rPr>
            </a:br>
            <a:r>
              <a:rPr lang="en-US" sz="1800" i="1" dirty="0">
                <a:solidFill>
                  <a:srgbClr val="891A1A"/>
                </a:solidFill>
              </a:rPr>
              <a:t>Service Members, Veterans, and Their Families</a:t>
            </a:r>
            <a:br>
              <a:rPr lang="en-US" sz="1800" i="1" dirty="0">
                <a:solidFill>
                  <a:srgbClr val="891A1A"/>
                </a:solidFill>
              </a:rPr>
            </a:br>
            <a:r>
              <a:rPr lang="en-US" sz="2000" dirty="0"/>
              <a:t>Implementation Roadmap </a:t>
            </a:r>
            <a:br>
              <a:rPr lang="en-US" sz="2000" dirty="0"/>
            </a:br>
            <a:endParaRPr lang="en-US" sz="1800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D3BB9CE-C033-4490-9C46-144A7F5AD113}"/>
              </a:ext>
            </a:extLst>
          </p:cNvPr>
          <p:cNvSpPr/>
          <p:nvPr/>
        </p:nvSpPr>
        <p:spPr>
          <a:xfrm rot="-5640000">
            <a:off x="4711812" y="6003354"/>
            <a:ext cx="261466" cy="19170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4B8F08C6-04D4-413A-AE74-7D6296124458}"/>
              </a:ext>
            </a:extLst>
          </p:cNvPr>
          <p:cNvSpPr/>
          <p:nvPr/>
        </p:nvSpPr>
        <p:spPr>
          <a:xfrm rot="15900000">
            <a:off x="616062" y="6020672"/>
            <a:ext cx="261466" cy="19170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8FD9C3A-EB0B-4054-A0E7-CE2ED913BB59}"/>
              </a:ext>
            </a:extLst>
          </p:cNvPr>
          <p:cNvSpPr/>
          <p:nvPr/>
        </p:nvSpPr>
        <p:spPr>
          <a:xfrm rot="16200000">
            <a:off x="8720970" y="5994695"/>
            <a:ext cx="261466" cy="19170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39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B2F02A22-56A3-42EF-908D-D2912537BFCB}"/>
              </a:ext>
            </a:extLst>
          </p:cNvPr>
          <p:cNvSpPr/>
          <p:nvPr/>
        </p:nvSpPr>
        <p:spPr>
          <a:xfrm>
            <a:off x="409537" y="285450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B500843-B3EC-400A-ACDA-E2D1492353C4}"/>
              </a:ext>
            </a:extLst>
          </p:cNvPr>
          <p:cNvSpPr/>
          <p:nvPr/>
        </p:nvSpPr>
        <p:spPr>
          <a:xfrm>
            <a:off x="409537" y="398473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5588404-8416-465D-8076-FA0F5968D6E9}"/>
              </a:ext>
            </a:extLst>
          </p:cNvPr>
          <p:cNvSpPr/>
          <p:nvPr/>
        </p:nvSpPr>
        <p:spPr>
          <a:xfrm>
            <a:off x="409537" y="511496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C88F6D-5AD1-4E30-A2A7-09616FFB96E8}"/>
              </a:ext>
            </a:extLst>
          </p:cNvPr>
          <p:cNvSpPr/>
          <p:nvPr/>
        </p:nvSpPr>
        <p:spPr>
          <a:xfrm>
            <a:off x="409537" y="172427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Q1</a:t>
            </a:r>
          </a:p>
        </p:txBody>
      </p:sp>
      <p:sp>
        <p:nvSpPr>
          <p:cNvPr id="122" name="Freeform: Shape 121" descr="timeline ">
            <a:extLst>
              <a:ext uri="{FF2B5EF4-FFF2-40B4-BE49-F238E27FC236}">
                <a16:creationId xmlns:a16="http://schemas.microsoft.com/office/drawing/2014/main" id="{728E0998-1474-41D6-9145-8BF65D7031C4}"/>
              </a:ext>
            </a:extLst>
          </p:cNvPr>
          <p:cNvSpPr/>
          <p:nvPr/>
        </p:nvSpPr>
        <p:spPr>
          <a:xfrm rot="16200000" flipV="1">
            <a:off x="-1456639" y="324163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23" name="Oval 122" descr="timeline endpoints">
            <a:extLst>
              <a:ext uri="{FF2B5EF4-FFF2-40B4-BE49-F238E27FC236}">
                <a16:creationId xmlns:a16="http://schemas.microsoft.com/office/drawing/2014/main" id="{BFD4FC00-6DDF-4537-8F8F-569E05A2C3D8}"/>
              </a:ext>
            </a:extLst>
          </p:cNvPr>
          <p:cNvSpPr/>
          <p:nvPr/>
        </p:nvSpPr>
        <p:spPr>
          <a:xfrm>
            <a:off x="745262" y="149631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73F816-3D0A-4E38-8B67-6C666F8ED42F}"/>
              </a:ext>
            </a:extLst>
          </p:cNvPr>
          <p:cNvSpPr/>
          <p:nvPr/>
        </p:nvSpPr>
        <p:spPr>
          <a:xfrm>
            <a:off x="4504017" y="285450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Q2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0482C-CC6B-42CA-956C-A7F7C57B9121}"/>
              </a:ext>
            </a:extLst>
          </p:cNvPr>
          <p:cNvSpPr/>
          <p:nvPr/>
        </p:nvSpPr>
        <p:spPr>
          <a:xfrm>
            <a:off x="4504017" y="398473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507C1C3-7CC1-4B63-94AA-1FF386315C2E}"/>
              </a:ext>
            </a:extLst>
          </p:cNvPr>
          <p:cNvSpPr/>
          <p:nvPr/>
        </p:nvSpPr>
        <p:spPr>
          <a:xfrm>
            <a:off x="4504017" y="511496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Q4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0502D9A-FD9E-4A43-BA18-2C1D0F543AEF}"/>
              </a:ext>
            </a:extLst>
          </p:cNvPr>
          <p:cNvSpPr/>
          <p:nvPr/>
        </p:nvSpPr>
        <p:spPr>
          <a:xfrm>
            <a:off x="4504017" y="172427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Q1</a:t>
            </a:r>
          </a:p>
        </p:txBody>
      </p:sp>
      <p:sp>
        <p:nvSpPr>
          <p:cNvPr id="62" name="Freeform: Shape 61" descr="timeline ">
            <a:extLst>
              <a:ext uri="{FF2B5EF4-FFF2-40B4-BE49-F238E27FC236}">
                <a16:creationId xmlns:a16="http://schemas.microsoft.com/office/drawing/2014/main" id="{76F2E5DE-65D1-46F6-85DD-2B6279C14C2E}"/>
              </a:ext>
            </a:extLst>
          </p:cNvPr>
          <p:cNvSpPr/>
          <p:nvPr/>
        </p:nvSpPr>
        <p:spPr>
          <a:xfrm rot="16200000" flipV="1">
            <a:off x="2637841" y="324163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3" name="Oval 62" descr="timeline endpoints">
            <a:extLst>
              <a:ext uri="{FF2B5EF4-FFF2-40B4-BE49-F238E27FC236}">
                <a16:creationId xmlns:a16="http://schemas.microsoft.com/office/drawing/2014/main" id="{C97A6697-CBD6-47D7-847A-C62AADC26D68}"/>
              </a:ext>
            </a:extLst>
          </p:cNvPr>
          <p:cNvSpPr/>
          <p:nvPr/>
        </p:nvSpPr>
        <p:spPr>
          <a:xfrm>
            <a:off x="4839742" y="149631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DC08D0D-2C5D-40D2-A69E-E57508ACF89A}"/>
              </a:ext>
            </a:extLst>
          </p:cNvPr>
          <p:cNvSpPr/>
          <p:nvPr/>
        </p:nvSpPr>
        <p:spPr>
          <a:xfrm>
            <a:off x="8527377" y="285450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EC9E2F2-668F-4476-A2DE-C5428F31357E}"/>
              </a:ext>
            </a:extLst>
          </p:cNvPr>
          <p:cNvSpPr/>
          <p:nvPr/>
        </p:nvSpPr>
        <p:spPr>
          <a:xfrm>
            <a:off x="8527377" y="398473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7392806-F8B3-47BB-9377-97E05CF8A7C4}"/>
              </a:ext>
            </a:extLst>
          </p:cNvPr>
          <p:cNvSpPr/>
          <p:nvPr/>
        </p:nvSpPr>
        <p:spPr>
          <a:xfrm>
            <a:off x="8527377" y="511496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FC98533-FB86-441D-A3FB-42DB9F92E9E1}"/>
              </a:ext>
            </a:extLst>
          </p:cNvPr>
          <p:cNvSpPr/>
          <p:nvPr/>
        </p:nvSpPr>
        <p:spPr>
          <a:xfrm>
            <a:off x="8527377" y="172427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Q1</a:t>
            </a:r>
          </a:p>
        </p:txBody>
      </p:sp>
      <p:sp>
        <p:nvSpPr>
          <p:cNvPr id="77" name="Freeform: Shape 76" descr="timeline ">
            <a:extLst>
              <a:ext uri="{FF2B5EF4-FFF2-40B4-BE49-F238E27FC236}">
                <a16:creationId xmlns:a16="http://schemas.microsoft.com/office/drawing/2014/main" id="{6B7C02D2-6A92-42E5-91E4-81B6818EEAA2}"/>
              </a:ext>
            </a:extLst>
          </p:cNvPr>
          <p:cNvSpPr/>
          <p:nvPr/>
        </p:nvSpPr>
        <p:spPr>
          <a:xfrm rot="16200000" flipV="1">
            <a:off x="6661201" y="324163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78" name="Oval 77" descr="timeline endpoints">
            <a:extLst>
              <a:ext uri="{FF2B5EF4-FFF2-40B4-BE49-F238E27FC236}">
                <a16:creationId xmlns:a16="http://schemas.microsoft.com/office/drawing/2014/main" id="{5938B080-DD64-4D38-9E3E-5A212CAE0E49}"/>
              </a:ext>
            </a:extLst>
          </p:cNvPr>
          <p:cNvSpPr/>
          <p:nvPr/>
        </p:nvSpPr>
        <p:spPr>
          <a:xfrm>
            <a:off x="8863102" y="149631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8694CB6-8810-4204-95A5-8923D3F12C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EF251BE-2210-4018-A5B5-22C7E5B8C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685C167F-432D-4977-A932-30831D5AF0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C0FB9229-010F-4B75-A34A-1A024B9D76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D715D29C-523D-4B56-8B88-51546B8E2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2C02F6A7-1B9C-4603-83CA-A00989013F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217F314-885B-4E79-856F-7870D2DE83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AF13AF4C-1B15-4E21-9913-7EFB3D2EE6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404B6F82-5AE4-4B93-8836-731D40FEC8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74540" y="2914739"/>
            <a:ext cx="2176318" cy="319504"/>
          </a:xfrm>
        </p:spPr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1B5001E8-2FFC-4D65-B6AC-966742F4AE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F4D1AC9D-DCFD-44C8-B37A-4F9B5EF351D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08E78B09-54C4-4212-9263-67663A369E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53DB2DC1-006D-4480-B974-3013758BC2D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44ECB52-1DA3-49B3-8122-7826629574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4155A4C6-32D1-4A9A-A4B9-E017E2021F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3EB096E-DD78-4082-8B9A-02CDDE0E60D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0BEA309C-D1D3-4CA5-8614-2EB7CE8B2D1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D67FBAD0-3540-4909-943F-4D466B5B29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</a:t>
            </a:r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A964986D-81D9-4212-B292-9ECBDE82477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936A8164-ED3D-4305-A24D-B9365E626A2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3C5216B-9CA8-4EEA-B394-543ED047FEE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58003C06-BDED-469F-BCF4-83E146F9A56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[text}</a:t>
            </a:r>
          </a:p>
          <a:p>
            <a:endParaRPr lang="en-US" dirty="0"/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579A6772-47BE-433D-8F07-77E4A173FD2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  <a:p>
            <a:endParaRPr lang="en-US" dirty="0"/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A575DF51-7C46-4E7C-A7A9-3F556E3AD8C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ln w="6350"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3DC234D-BFFC-420A-AF40-5BB71C33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07" y="199747"/>
            <a:ext cx="11731752" cy="63093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i="1" dirty="0">
                <a:solidFill>
                  <a:srgbClr val="891A1A"/>
                </a:solidFill>
              </a:rPr>
              <a:t>VA/SAMHSA Governor’s Challenge to Prevent Suicide Among </a:t>
            </a:r>
            <a:br>
              <a:rPr lang="en-US" sz="1800" i="1" dirty="0">
                <a:solidFill>
                  <a:srgbClr val="891A1A"/>
                </a:solidFill>
              </a:rPr>
            </a:br>
            <a:r>
              <a:rPr lang="en-US" sz="1800" i="1" dirty="0">
                <a:solidFill>
                  <a:srgbClr val="891A1A"/>
                </a:solidFill>
              </a:rPr>
              <a:t>Service Members, Veterans, and Their Families</a:t>
            </a:r>
            <a:br>
              <a:rPr lang="en-US" sz="1800" i="1" dirty="0">
                <a:solidFill>
                  <a:srgbClr val="891A1A"/>
                </a:solidFill>
              </a:rPr>
            </a:br>
            <a:r>
              <a:rPr lang="en-US" sz="2000" dirty="0"/>
              <a:t>Implementation Roadmap </a:t>
            </a:r>
            <a:br>
              <a:rPr lang="en-US" sz="2000" dirty="0"/>
            </a:br>
            <a:endParaRPr lang="en-US" sz="1800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D3BB9CE-C033-4490-9C46-144A7F5AD113}"/>
              </a:ext>
            </a:extLst>
          </p:cNvPr>
          <p:cNvSpPr/>
          <p:nvPr/>
        </p:nvSpPr>
        <p:spPr>
          <a:xfrm rot="-5640000">
            <a:off x="4711812" y="6003354"/>
            <a:ext cx="261466" cy="19170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4B8F08C6-04D4-413A-AE74-7D6296124458}"/>
              </a:ext>
            </a:extLst>
          </p:cNvPr>
          <p:cNvSpPr/>
          <p:nvPr/>
        </p:nvSpPr>
        <p:spPr>
          <a:xfrm rot="15900000">
            <a:off x="616062" y="6020672"/>
            <a:ext cx="261466" cy="19170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8FD9C3A-EB0B-4054-A0E7-CE2ED913BB59}"/>
              </a:ext>
            </a:extLst>
          </p:cNvPr>
          <p:cNvSpPr/>
          <p:nvPr/>
        </p:nvSpPr>
        <p:spPr>
          <a:xfrm rot="16200000">
            <a:off x="8720970" y="5994695"/>
            <a:ext cx="261466" cy="19170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595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415C901-039D-4058-80C7-5ABA400CDB06}"/>
              </a:ext>
            </a:extLst>
          </p:cNvPr>
          <p:cNvSpPr/>
          <p:nvPr/>
        </p:nvSpPr>
        <p:spPr>
          <a:xfrm>
            <a:off x="4279505" y="2661651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891A1A"/>
                </a:solidFill>
              </a:rPr>
              <a:t>Q2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66DA334-7569-42CB-95CD-419F4AC26092}"/>
              </a:ext>
            </a:extLst>
          </p:cNvPr>
          <p:cNvSpPr/>
          <p:nvPr/>
        </p:nvSpPr>
        <p:spPr>
          <a:xfrm>
            <a:off x="6578655" y="2661651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275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891A1A"/>
                </a:solidFill>
              </a:rPr>
              <a:t>Q3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D8E2964-D9A5-4A16-8604-F04921C189EB}"/>
              </a:ext>
            </a:extLst>
          </p:cNvPr>
          <p:cNvSpPr/>
          <p:nvPr/>
        </p:nvSpPr>
        <p:spPr>
          <a:xfrm>
            <a:off x="8877806" y="2661651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891A1A"/>
                </a:solidFill>
              </a:rPr>
              <a:t>Q4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C17936A-EE2B-4C30-A31C-496282D48B87}"/>
              </a:ext>
            </a:extLst>
          </p:cNvPr>
          <p:cNvSpPr/>
          <p:nvPr/>
        </p:nvSpPr>
        <p:spPr>
          <a:xfrm>
            <a:off x="1980355" y="2661651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891A1A"/>
                </a:solidFill>
              </a:rPr>
              <a:t>Q1</a:t>
            </a:r>
          </a:p>
        </p:txBody>
      </p:sp>
      <p:sp>
        <p:nvSpPr>
          <p:cNvPr id="23" name="Freeform: Shape 22" descr="timeline ">
            <a:extLst>
              <a:ext uri="{FF2B5EF4-FFF2-40B4-BE49-F238E27FC236}">
                <a16:creationId xmlns:a16="http://schemas.microsoft.com/office/drawing/2014/main" id="{7889103E-B405-4427-BC20-A3CA893D099A}"/>
              </a:ext>
            </a:extLst>
          </p:cNvPr>
          <p:cNvSpPr/>
          <p:nvPr/>
        </p:nvSpPr>
        <p:spPr>
          <a:xfrm flipH="1" flipV="1">
            <a:off x="1392439" y="2020391"/>
            <a:ext cx="9252295" cy="2410190"/>
          </a:xfrm>
          <a:custGeom>
            <a:avLst/>
            <a:gdLst>
              <a:gd name="connsiteX0" fmla="*/ 1192508 w 9252295"/>
              <a:gd name="connsiteY0" fmla="*/ 2410190 h 2410190"/>
              <a:gd name="connsiteX1" fmla="*/ 0 w 9252295"/>
              <a:gd name="connsiteY1" fmla="*/ 1217682 h 2410190"/>
              <a:gd name="connsiteX2" fmla="*/ 1107 w 9252295"/>
              <a:gd name="connsiteY2" fmla="*/ 1206703 h 2410190"/>
              <a:gd name="connsiteX3" fmla="*/ 96158 w 9252295"/>
              <a:gd name="connsiteY3" fmla="*/ 1206703 h 2410190"/>
              <a:gd name="connsiteX4" fmla="*/ 95051 w 9252295"/>
              <a:gd name="connsiteY4" fmla="*/ 1217682 h 2410190"/>
              <a:gd name="connsiteX5" fmla="*/ 1192508 w 9252295"/>
              <a:gd name="connsiteY5" fmla="*/ 2315139 h 2410190"/>
              <a:gd name="connsiteX6" fmla="*/ 2289965 w 9252295"/>
              <a:gd name="connsiteY6" fmla="*/ 1217682 h 2410190"/>
              <a:gd name="connsiteX7" fmla="*/ 2289554 w 9252295"/>
              <a:gd name="connsiteY7" fmla="*/ 1209531 h 2410190"/>
              <a:gd name="connsiteX8" fmla="*/ 2290085 w 9252295"/>
              <a:gd name="connsiteY8" fmla="*/ 1209531 h 2410190"/>
              <a:gd name="connsiteX9" fmla="*/ 2295831 w 9252295"/>
              <a:gd name="connsiteY9" fmla="*/ 1095755 h 2410190"/>
              <a:gd name="connsiteX10" fmla="*/ 3482182 w 9252295"/>
              <a:gd name="connsiteY10" fmla="*/ 25174 h 2410190"/>
              <a:gd name="connsiteX11" fmla="*/ 4668533 w 9252295"/>
              <a:gd name="connsiteY11" fmla="*/ 1095755 h 2410190"/>
              <a:gd name="connsiteX12" fmla="*/ 4674278 w 9252295"/>
              <a:gd name="connsiteY12" fmla="*/ 1209531 h 2410190"/>
              <a:gd name="connsiteX13" fmla="*/ 4673516 w 9252295"/>
              <a:gd name="connsiteY13" fmla="*/ 1209531 h 2410190"/>
              <a:gd name="connsiteX14" fmla="*/ 4678322 w 9252295"/>
              <a:gd name="connsiteY14" fmla="*/ 1304717 h 2410190"/>
              <a:gd name="connsiteX15" fmla="*/ 5770114 w 9252295"/>
              <a:gd name="connsiteY15" fmla="*/ 2289966 h 2410190"/>
              <a:gd name="connsiteX16" fmla="*/ 6861904 w 9252295"/>
              <a:gd name="connsiteY16" fmla="*/ 1304717 h 2410190"/>
              <a:gd name="connsiteX17" fmla="*/ 6867159 w 9252295"/>
              <a:gd name="connsiteY17" fmla="*/ 1200660 h 2410190"/>
              <a:gd name="connsiteX18" fmla="*/ 6867690 w 9252295"/>
              <a:gd name="connsiteY18" fmla="*/ 1200660 h 2410190"/>
              <a:gd name="connsiteX19" fmla="*/ 6867279 w 9252295"/>
              <a:gd name="connsiteY19" fmla="*/ 1192508 h 2410190"/>
              <a:gd name="connsiteX20" fmla="*/ 8059787 w 9252295"/>
              <a:gd name="connsiteY20" fmla="*/ 0 h 2410190"/>
              <a:gd name="connsiteX21" fmla="*/ 9252295 w 9252295"/>
              <a:gd name="connsiteY21" fmla="*/ 1192508 h 2410190"/>
              <a:gd name="connsiteX22" fmla="*/ 9251964 w 9252295"/>
              <a:gd name="connsiteY22" fmla="*/ 1195794 h 2410190"/>
              <a:gd name="connsiteX23" fmla="*/ 9156913 w 9252295"/>
              <a:gd name="connsiteY23" fmla="*/ 1195794 h 2410190"/>
              <a:gd name="connsiteX24" fmla="*/ 9157244 w 9252295"/>
              <a:gd name="connsiteY24" fmla="*/ 1192508 h 2410190"/>
              <a:gd name="connsiteX25" fmla="*/ 8059787 w 9252295"/>
              <a:gd name="connsiteY25" fmla="*/ 95051 h 2410190"/>
              <a:gd name="connsiteX26" fmla="*/ 6962330 w 9252295"/>
              <a:gd name="connsiteY26" fmla="*/ 1192508 h 2410190"/>
              <a:gd name="connsiteX27" fmla="*/ 6962741 w 9252295"/>
              <a:gd name="connsiteY27" fmla="*/ 1200660 h 2410190"/>
              <a:gd name="connsiteX28" fmla="*/ 6962209 w 9252295"/>
              <a:gd name="connsiteY28" fmla="*/ 1200660 h 2410190"/>
              <a:gd name="connsiteX29" fmla="*/ 6956464 w 9252295"/>
              <a:gd name="connsiteY29" fmla="*/ 1314435 h 2410190"/>
              <a:gd name="connsiteX30" fmla="*/ 5770114 w 9252295"/>
              <a:gd name="connsiteY30" fmla="*/ 2385016 h 2410190"/>
              <a:gd name="connsiteX31" fmla="*/ 4583763 w 9252295"/>
              <a:gd name="connsiteY31" fmla="*/ 1314435 h 2410190"/>
              <a:gd name="connsiteX32" fmla="*/ 4578017 w 9252295"/>
              <a:gd name="connsiteY32" fmla="*/ 1200660 h 2410190"/>
              <a:gd name="connsiteX33" fmla="*/ 4578780 w 9252295"/>
              <a:gd name="connsiteY33" fmla="*/ 1200660 h 2410190"/>
              <a:gd name="connsiteX34" fmla="*/ 4573974 w 9252295"/>
              <a:gd name="connsiteY34" fmla="*/ 1105474 h 2410190"/>
              <a:gd name="connsiteX35" fmla="*/ 3482182 w 9252295"/>
              <a:gd name="connsiteY35" fmla="*/ 120225 h 2410190"/>
              <a:gd name="connsiteX36" fmla="*/ 2390391 w 9252295"/>
              <a:gd name="connsiteY36" fmla="*/ 1105474 h 2410190"/>
              <a:gd name="connsiteX37" fmla="*/ 2385136 w 9252295"/>
              <a:gd name="connsiteY37" fmla="*/ 1209531 h 2410190"/>
              <a:gd name="connsiteX38" fmla="*/ 2384604 w 9252295"/>
              <a:gd name="connsiteY38" fmla="*/ 1209531 h 2410190"/>
              <a:gd name="connsiteX39" fmla="*/ 2385016 w 9252295"/>
              <a:gd name="connsiteY39" fmla="*/ 1217682 h 2410190"/>
              <a:gd name="connsiteX40" fmla="*/ 1192508 w 9252295"/>
              <a:gd name="connsiteY40" fmla="*/ 2410190 h 2410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252295" h="2410190">
                <a:moveTo>
                  <a:pt x="1192508" y="2410190"/>
                </a:moveTo>
                <a:cubicBezTo>
                  <a:pt x="533904" y="2410190"/>
                  <a:pt x="0" y="1876286"/>
                  <a:pt x="0" y="1217682"/>
                </a:cubicBezTo>
                <a:lnTo>
                  <a:pt x="1107" y="1206703"/>
                </a:lnTo>
                <a:lnTo>
                  <a:pt x="96158" y="1206703"/>
                </a:lnTo>
                <a:lnTo>
                  <a:pt x="95051" y="1217682"/>
                </a:lnTo>
                <a:cubicBezTo>
                  <a:pt x="95051" y="1823791"/>
                  <a:pt x="586400" y="2315139"/>
                  <a:pt x="1192508" y="2315139"/>
                </a:cubicBezTo>
                <a:cubicBezTo>
                  <a:pt x="1798616" y="2315139"/>
                  <a:pt x="2289965" y="1823791"/>
                  <a:pt x="2289965" y="1217682"/>
                </a:cubicBezTo>
                <a:lnTo>
                  <a:pt x="2289554" y="1209531"/>
                </a:lnTo>
                <a:lnTo>
                  <a:pt x="2290085" y="1209531"/>
                </a:lnTo>
                <a:lnTo>
                  <a:pt x="2295831" y="1095755"/>
                </a:lnTo>
                <a:cubicBezTo>
                  <a:pt x="2356899" y="494427"/>
                  <a:pt x="2864742" y="25174"/>
                  <a:pt x="3482182" y="25174"/>
                </a:cubicBezTo>
                <a:cubicBezTo>
                  <a:pt x="4099623" y="25174"/>
                  <a:pt x="4607465" y="494427"/>
                  <a:pt x="4668533" y="1095755"/>
                </a:cubicBezTo>
                <a:lnTo>
                  <a:pt x="4674278" y="1209531"/>
                </a:lnTo>
                <a:lnTo>
                  <a:pt x="4673516" y="1209531"/>
                </a:lnTo>
                <a:lnTo>
                  <a:pt x="4678322" y="1304717"/>
                </a:lnTo>
                <a:cubicBezTo>
                  <a:pt x="4734523" y="1858116"/>
                  <a:pt x="5201886" y="2289966"/>
                  <a:pt x="5770114" y="2289966"/>
                </a:cubicBezTo>
                <a:cubicBezTo>
                  <a:pt x="6338340" y="2289966"/>
                  <a:pt x="6805704" y="1858116"/>
                  <a:pt x="6861904" y="1304717"/>
                </a:cubicBezTo>
                <a:lnTo>
                  <a:pt x="6867159" y="1200660"/>
                </a:lnTo>
                <a:lnTo>
                  <a:pt x="6867690" y="1200660"/>
                </a:lnTo>
                <a:lnTo>
                  <a:pt x="6867279" y="1192508"/>
                </a:lnTo>
                <a:cubicBezTo>
                  <a:pt x="6867279" y="533905"/>
                  <a:pt x="7401183" y="0"/>
                  <a:pt x="8059787" y="0"/>
                </a:cubicBezTo>
                <a:cubicBezTo>
                  <a:pt x="8718390" y="0"/>
                  <a:pt x="9252295" y="533905"/>
                  <a:pt x="9252295" y="1192508"/>
                </a:cubicBezTo>
                <a:lnTo>
                  <a:pt x="9251964" y="1195794"/>
                </a:lnTo>
                <a:lnTo>
                  <a:pt x="9156913" y="1195794"/>
                </a:lnTo>
                <a:lnTo>
                  <a:pt x="9157244" y="1192508"/>
                </a:lnTo>
                <a:cubicBezTo>
                  <a:pt x="9157244" y="586400"/>
                  <a:pt x="8665895" y="95051"/>
                  <a:pt x="8059787" y="95051"/>
                </a:cubicBezTo>
                <a:cubicBezTo>
                  <a:pt x="7453679" y="95051"/>
                  <a:pt x="6962330" y="586400"/>
                  <a:pt x="6962330" y="1192508"/>
                </a:cubicBezTo>
                <a:lnTo>
                  <a:pt x="6962741" y="1200660"/>
                </a:lnTo>
                <a:lnTo>
                  <a:pt x="6962209" y="1200660"/>
                </a:lnTo>
                <a:lnTo>
                  <a:pt x="6956464" y="1314435"/>
                </a:lnTo>
                <a:cubicBezTo>
                  <a:pt x="6895396" y="1915764"/>
                  <a:pt x="6387554" y="2385016"/>
                  <a:pt x="5770114" y="2385016"/>
                </a:cubicBezTo>
                <a:cubicBezTo>
                  <a:pt x="5152672" y="2385016"/>
                  <a:pt x="4644831" y="1915764"/>
                  <a:pt x="4583763" y="1314435"/>
                </a:cubicBezTo>
                <a:lnTo>
                  <a:pt x="4578017" y="1200660"/>
                </a:lnTo>
                <a:lnTo>
                  <a:pt x="4578780" y="1200660"/>
                </a:lnTo>
                <a:lnTo>
                  <a:pt x="4573974" y="1105474"/>
                </a:lnTo>
                <a:cubicBezTo>
                  <a:pt x="4517772" y="552075"/>
                  <a:pt x="4050409" y="120225"/>
                  <a:pt x="3482182" y="120225"/>
                </a:cubicBezTo>
                <a:cubicBezTo>
                  <a:pt x="2913956" y="120225"/>
                  <a:pt x="2446592" y="552075"/>
                  <a:pt x="2390391" y="1105474"/>
                </a:cubicBezTo>
                <a:lnTo>
                  <a:pt x="2385136" y="1209531"/>
                </a:lnTo>
                <a:lnTo>
                  <a:pt x="2384604" y="1209531"/>
                </a:lnTo>
                <a:lnTo>
                  <a:pt x="2385016" y="1217682"/>
                </a:lnTo>
                <a:cubicBezTo>
                  <a:pt x="2385016" y="1876286"/>
                  <a:pt x="1851111" y="2410190"/>
                  <a:pt x="1192508" y="2410190"/>
                </a:cubicBezTo>
                <a:close/>
              </a:path>
            </a:pathLst>
          </a:custGeom>
          <a:solidFill>
            <a:srgbClr val="27558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2" name="Oval 1" descr="timeline endpoints">
            <a:extLst>
              <a:ext uri="{FF2B5EF4-FFF2-40B4-BE49-F238E27FC236}">
                <a16:creationId xmlns:a16="http://schemas.microsoft.com/office/drawing/2014/main" id="{81AA7F01-98B3-49CE-A287-1B558536C306}"/>
              </a:ext>
            </a:extLst>
          </p:cNvPr>
          <p:cNvSpPr/>
          <p:nvPr/>
        </p:nvSpPr>
        <p:spPr>
          <a:xfrm>
            <a:off x="1320120" y="3149771"/>
            <a:ext cx="218092" cy="218092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6086B1F-4F6D-4493-AE84-2520E93642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A44816B-378D-41B5-84D7-39CECE2E45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solidFill>
            <a:schemeClr val="bg1"/>
          </a:solidFill>
          <a:ln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EFC63F8-23B1-4F22-9868-15EB446170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A64E66E-DA3C-42CD-80D9-89BD3A8A4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ln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5A6A695-5271-4895-88EF-663A3F593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3CA8393-83FA-4B7B-BF41-CB601BA164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ln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CD04606-2C05-4AC9-9F6C-C0E9EDF1BC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A3309B0-9F41-47B2-8F25-1098748641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ln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F28D01B5-A5BC-45A3-8718-13BDC694F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i="1" dirty="0">
                <a:solidFill>
                  <a:srgbClr val="891A1A"/>
                </a:solidFill>
              </a:rPr>
              <a:t>VA/SAMHSA Governor’s Challenge to Prevent Suicide Among </a:t>
            </a:r>
            <a:br>
              <a:rPr lang="en-US" sz="2000" i="1" dirty="0">
                <a:solidFill>
                  <a:srgbClr val="891A1A"/>
                </a:solidFill>
              </a:rPr>
            </a:br>
            <a:r>
              <a:rPr lang="en-US" sz="2000" i="1" dirty="0">
                <a:solidFill>
                  <a:srgbClr val="891A1A"/>
                </a:solidFill>
              </a:rPr>
              <a:t>Service Members, Veterans, and Their Families</a:t>
            </a:r>
            <a:br>
              <a:rPr lang="en-US" sz="2000" i="1" dirty="0"/>
            </a:br>
            <a:r>
              <a:rPr lang="en-US" sz="2000" i="1" dirty="0"/>
              <a:t> </a:t>
            </a:r>
            <a:r>
              <a:rPr lang="en-US" sz="2400" dirty="0"/>
              <a:t>Implementation Roadmap </a:t>
            </a:r>
            <a:br>
              <a:rPr lang="en-US" sz="2400" dirty="0"/>
            </a:br>
            <a:endParaRPr lang="en-US" sz="2000" dirty="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5DCD168-CF3F-4C0B-9FC3-8870E413E5B7}"/>
              </a:ext>
            </a:extLst>
          </p:cNvPr>
          <p:cNvSpPr/>
          <p:nvPr/>
        </p:nvSpPr>
        <p:spPr>
          <a:xfrm rot="10800000">
            <a:off x="10455587" y="3223770"/>
            <a:ext cx="261466" cy="19170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22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415C901-039D-4058-80C7-5ABA400CDB06}"/>
              </a:ext>
            </a:extLst>
          </p:cNvPr>
          <p:cNvSpPr/>
          <p:nvPr/>
        </p:nvSpPr>
        <p:spPr>
          <a:xfrm>
            <a:off x="4279505" y="2661651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Q2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66DA334-7569-42CB-95CD-419F4AC26092}"/>
              </a:ext>
            </a:extLst>
          </p:cNvPr>
          <p:cNvSpPr/>
          <p:nvPr/>
        </p:nvSpPr>
        <p:spPr>
          <a:xfrm>
            <a:off x="6578655" y="2661651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275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D8E2964-D9A5-4A16-8604-F04921C189EB}"/>
              </a:ext>
            </a:extLst>
          </p:cNvPr>
          <p:cNvSpPr/>
          <p:nvPr/>
        </p:nvSpPr>
        <p:spPr>
          <a:xfrm>
            <a:off x="8877806" y="2661651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C17936A-EE2B-4C30-A31C-496282D48B87}"/>
              </a:ext>
            </a:extLst>
          </p:cNvPr>
          <p:cNvSpPr/>
          <p:nvPr/>
        </p:nvSpPr>
        <p:spPr>
          <a:xfrm>
            <a:off x="1980355" y="2661651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91A1A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Q1</a:t>
            </a:r>
          </a:p>
        </p:txBody>
      </p:sp>
      <p:sp>
        <p:nvSpPr>
          <p:cNvPr id="23" name="Freeform: Shape 22" descr="timeline ">
            <a:extLst>
              <a:ext uri="{FF2B5EF4-FFF2-40B4-BE49-F238E27FC236}">
                <a16:creationId xmlns:a16="http://schemas.microsoft.com/office/drawing/2014/main" id="{7889103E-B405-4427-BC20-A3CA893D099A}"/>
              </a:ext>
            </a:extLst>
          </p:cNvPr>
          <p:cNvSpPr/>
          <p:nvPr/>
        </p:nvSpPr>
        <p:spPr>
          <a:xfrm flipH="1" flipV="1">
            <a:off x="1392439" y="2020391"/>
            <a:ext cx="9252295" cy="2410190"/>
          </a:xfrm>
          <a:custGeom>
            <a:avLst/>
            <a:gdLst>
              <a:gd name="connsiteX0" fmla="*/ 1192508 w 9252295"/>
              <a:gd name="connsiteY0" fmla="*/ 2410190 h 2410190"/>
              <a:gd name="connsiteX1" fmla="*/ 0 w 9252295"/>
              <a:gd name="connsiteY1" fmla="*/ 1217682 h 2410190"/>
              <a:gd name="connsiteX2" fmla="*/ 1107 w 9252295"/>
              <a:gd name="connsiteY2" fmla="*/ 1206703 h 2410190"/>
              <a:gd name="connsiteX3" fmla="*/ 96158 w 9252295"/>
              <a:gd name="connsiteY3" fmla="*/ 1206703 h 2410190"/>
              <a:gd name="connsiteX4" fmla="*/ 95051 w 9252295"/>
              <a:gd name="connsiteY4" fmla="*/ 1217682 h 2410190"/>
              <a:gd name="connsiteX5" fmla="*/ 1192508 w 9252295"/>
              <a:gd name="connsiteY5" fmla="*/ 2315139 h 2410190"/>
              <a:gd name="connsiteX6" fmla="*/ 2289965 w 9252295"/>
              <a:gd name="connsiteY6" fmla="*/ 1217682 h 2410190"/>
              <a:gd name="connsiteX7" fmla="*/ 2289554 w 9252295"/>
              <a:gd name="connsiteY7" fmla="*/ 1209531 h 2410190"/>
              <a:gd name="connsiteX8" fmla="*/ 2290085 w 9252295"/>
              <a:gd name="connsiteY8" fmla="*/ 1209531 h 2410190"/>
              <a:gd name="connsiteX9" fmla="*/ 2295831 w 9252295"/>
              <a:gd name="connsiteY9" fmla="*/ 1095755 h 2410190"/>
              <a:gd name="connsiteX10" fmla="*/ 3482182 w 9252295"/>
              <a:gd name="connsiteY10" fmla="*/ 25174 h 2410190"/>
              <a:gd name="connsiteX11" fmla="*/ 4668533 w 9252295"/>
              <a:gd name="connsiteY11" fmla="*/ 1095755 h 2410190"/>
              <a:gd name="connsiteX12" fmla="*/ 4674278 w 9252295"/>
              <a:gd name="connsiteY12" fmla="*/ 1209531 h 2410190"/>
              <a:gd name="connsiteX13" fmla="*/ 4673516 w 9252295"/>
              <a:gd name="connsiteY13" fmla="*/ 1209531 h 2410190"/>
              <a:gd name="connsiteX14" fmla="*/ 4678322 w 9252295"/>
              <a:gd name="connsiteY14" fmla="*/ 1304717 h 2410190"/>
              <a:gd name="connsiteX15" fmla="*/ 5770114 w 9252295"/>
              <a:gd name="connsiteY15" fmla="*/ 2289966 h 2410190"/>
              <a:gd name="connsiteX16" fmla="*/ 6861904 w 9252295"/>
              <a:gd name="connsiteY16" fmla="*/ 1304717 h 2410190"/>
              <a:gd name="connsiteX17" fmla="*/ 6867159 w 9252295"/>
              <a:gd name="connsiteY17" fmla="*/ 1200660 h 2410190"/>
              <a:gd name="connsiteX18" fmla="*/ 6867690 w 9252295"/>
              <a:gd name="connsiteY18" fmla="*/ 1200660 h 2410190"/>
              <a:gd name="connsiteX19" fmla="*/ 6867279 w 9252295"/>
              <a:gd name="connsiteY19" fmla="*/ 1192508 h 2410190"/>
              <a:gd name="connsiteX20" fmla="*/ 8059787 w 9252295"/>
              <a:gd name="connsiteY20" fmla="*/ 0 h 2410190"/>
              <a:gd name="connsiteX21" fmla="*/ 9252295 w 9252295"/>
              <a:gd name="connsiteY21" fmla="*/ 1192508 h 2410190"/>
              <a:gd name="connsiteX22" fmla="*/ 9251964 w 9252295"/>
              <a:gd name="connsiteY22" fmla="*/ 1195794 h 2410190"/>
              <a:gd name="connsiteX23" fmla="*/ 9156913 w 9252295"/>
              <a:gd name="connsiteY23" fmla="*/ 1195794 h 2410190"/>
              <a:gd name="connsiteX24" fmla="*/ 9157244 w 9252295"/>
              <a:gd name="connsiteY24" fmla="*/ 1192508 h 2410190"/>
              <a:gd name="connsiteX25" fmla="*/ 8059787 w 9252295"/>
              <a:gd name="connsiteY25" fmla="*/ 95051 h 2410190"/>
              <a:gd name="connsiteX26" fmla="*/ 6962330 w 9252295"/>
              <a:gd name="connsiteY26" fmla="*/ 1192508 h 2410190"/>
              <a:gd name="connsiteX27" fmla="*/ 6962741 w 9252295"/>
              <a:gd name="connsiteY27" fmla="*/ 1200660 h 2410190"/>
              <a:gd name="connsiteX28" fmla="*/ 6962209 w 9252295"/>
              <a:gd name="connsiteY28" fmla="*/ 1200660 h 2410190"/>
              <a:gd name="connsiteX29" fmla="*/ 6956464 w 9252295"/>
              <a:gd name="connsiteY29" fmla="*/ 1314435 h 2410190"/>
              <a:gd name="connsiteX30" fmla="*/ 5770114 w 9252295"/>
              <a:gd name="connsiteY30" fmla="*/ 2385016 h 2410190"/>
              <a:gd name="connsiteX31" fmla="*/ 4583763 w 9252295"/>
              <a:gd name="connsiteY31" fmla="*/ 1314435 h 2410190"/>
              <a:gd name="connsiteX32" fmla="*/ 4578017 w 9252295"/>
              <a:gd name="connsiteY32" fmla="*/ 1200660 h 2410190"/>
              <a:gd name="connsiteX33" fmla="*/ 4578780 w 9252295"/>
              <a:gd name="connsiteY33" fmla="*/ 1200660 h 2410190"/>
              <a:gd name="connsiteX34" fmla="*/ 4573974 w 9252295"/>
              <a:gd name="connsiteY34" fmla="*/ 1105474 h 2410190"/>
              <a:gd name="connsiteX35" fmla="*/ 3482182 w 9252295"/>
              <a:gd name="connsiteY35" fmla="*/ 120225 h 2410190"/>
              <a:gd name="connsiteX36" fmla="*/ 2390391 w 9252295"/>
              <a:gd name="connsiteY36" fmla="*/ 1105474 h 2410190"/>
              <a:gd name="connsiteX37" fmla="*/ 2385136 w 9252295"/>
              <a:gd name="connsiteY37" fmla="*/ 1209531 h 2410190"/>
              <a:gd name="connsiteX38" fmla="*/ 2384604 w 9252295"/>
              <a:gd name="connsiteY38" fmla="*/ 1209531 h 2410190"/>
              <a:gd name="connsiteX39" fmla="*/ 2385016 w 9252295"/>
              <a:gd name="connsiteY39" fmla="*/ 1217682 h 2410190"/>
              <a:gd name="connsiteX40" fmla="*/ 1192508 w 9252295"/>
              <a:gd name="connsiteY40" fmla="*/ 2410190 h 2410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252295" h="2410190">
                <a:moveTo>
                  <a:pt x="1192508" y="2410190"/>
                </a:moveTo>
                <a:cubicBezTo>
                  <a:pt x="533904" y="2410190"/>
                  <a:pt x="0" y="1876286"/>
                  <a:pt x="0" y="1217682"/>
                </a:cubicBezTo>
                <a:lnTo>
                  <a:pt x="1107" y="1206703"/>
                </a:lnTo>
                <a:lnTo>
                  <a:pt x="96158" y="1206703"/>
                </a:lnTo>
                <a:lnTo>
                  <a:pt x="95051" y="1217682"/>
                </a:lnTo>
                <a:cubicBezTo>
                  <a:pt x="95051" y="1823791"/>
                  <a:pt x="586400" y="2315139"/>
                  <a:pt x="1192508" y="2315139"/>
                </a:cubicBezTo>
                <a:cubicBezTo>
                  <a:pt x="1798616" y="2315139"/>
                  <a:pt x="2289965" y="1823791"/>
                  <a:pt x="2289965" y="1217682"/>
                </a:cubicBezTo>
                <a:lnTo>
                  <a:pt x="2289554" y="1209531"/>
                </a:lnTo>
                <a:lnTo>
                  <a:pt x="2290085" y="1209531"/>
                </a:lnTo>
                <a:lnTo>
                  <a:pt x="2295831" y="1095755"/>
                </a:lnTo>
                <a:cubicBezTo>
                  <a:pt x="2356899" y="494427"/>
                  <a:pt x="2864742" y="25174"/>
                  <a:pt x="3482182" y="25174"/>
                </a:cubicBezTo>
                <a:cubicBezTo>
                  <a:pt x="4099623" y="25174"/>
                  <a:pt x="4607465" y="494427"/>
                  <a:pt x="4668533" y="1095755"/>
                </a:cubicBezTo>
                <a:lnTo>
                  <a:pt x="4674278" y="1209531"/>
                </a:lnTo>
                <a:lnTo>
                  <a:pt x="4673516" y="1209531"/>
                </a:lnTo>
                <a:lnTo>
                  <a:pt x="4678322" y="1304717"/>
                </a:lnTo>
                <a:cubicBezTo>
                  <a:pt x="4734523" y="1858116"/>
                  <a:pt x="5201886" y="2289966"/>
                  <a:pt x="5770114" y="2289966"/>
                </a:cubicBezTo>
                <a:cubicBezTo>
                  <a:pt x="6338340" y="2289966"/>
                  <a:pt x="6805704" y="1858116"/>
                  <a:pt x="6861904" y="1304717"/>
                </a:cubicBezTo>
                <a:lnTo>
                  <a:pt x="6867159" y="1200660"/>
                </a:lnTo>
                <a:lnTo>
                  <a:pt x="6867690" y="1200660"/>
                </a:lnTo>
                <a:lnTo>
                  <a:pt x="6867279" y="1192508"/>
                </a:lnTo>
                <a:cubicBezTo>
                  <a:pt x="6867279" y="533905"/>
                  <a:pt x="7401183" y="0"/>
                  <a:pt x="8059787" y="0"/>
                </a:cubicBezTo>
                <a:cubicBezTo>
                  <a:pt x="8718390" y="0"/>
                  <a:pt x="9252295" y="533905"/>
                  <a:pt x="9252295" y="1192508"/>
                </a:cubicBezTo>
                <a:lnTo>
                  <a:pt x="9251964" y="1195794"/>
                </a:lnTo>
                <a:lnTo>
                  <a:pt x="9156913" y="1195794"/>
                </a:lnTo>
                <a:lnTo>
                  <a:pt x="9157244" y="1192508"/>
                </a:lnTo>
                <a:cubicBezTo>
                  <a:pt x="9157244" y="586400"/>
                  <a:pt x="8665895" y="95051"/>
                  <a:pt x="8059787" y="95051"/>
                </a:cubicBezTo>
                <a:cubicBezTo>
                  <a:pt x="7453679" y="95051"/>
                  <a:pt x="6962330" y="586400"/>
                  <a:pt x="6962330" y="1192508"/>
                </a:cubicBezTo>
                <a:lnTo>
                  <a:pt x="6962741" y="1200660"/>
                </a:lnTo>
                <a:lnTo>
                  <a:pt x="6962209" y="1200660"/>
                </a:lnTo>
                <a:lnTo>
                  <a:pt x="6956464" y="1314435"/>
                </a:lnTo>
                <a:cubicBezTo>
                  <a:pt x="6895396" y="1915764"/>
                  <a:pt x="6387554" y="2385016"/>
                  <a:pt x="5770114" y="2385016"/>
                </a:cubicBezTo>
                <a:cubicBezTo>
                  <a:pt x="5152672" y="2385016"/>
                  <a:pt x="4644831" y="1915764"/>
                  <a:pt x="4583763" y="1314435"/>
                </a:cubicBezTo>
                <a:lnTo>
                  <a:pt x="4578017" y="1200660"/>
                </a:lnTo>
                <a:lnTo>
                  <a:pt x="4578780" y="1200660"/>
                </a:lnTo>
                <a:lnTo>
                  <a:pt x="4573974" y="1105474"/>
                </a:lnTo>
                <a:cubicBezTo>
                  <a:pt x="4517772" y="552075"/>
                  <a:pt x="4050409" y="120225"/>
                  <a:pt x="3482182" y="120225"/>
                </a:cubicBezTo>
                <a:cubicBezTo>
                  <a:pt x="2913956" y="120225"/>
                  <a:pt x="2446592" y="552075"/>
                  <a:pt x="2390391" y="1105474"/>
                </a:cubicBezTo>
                <a:lnTo>
                  <a:pt x="2385136" y="1209531"/>
                </a:lnTo>
                <a:lnTo>
                  <a:pt x="2384604" y="1209531"/>
                </a:lnTo>
                <a:lnTo>
                  <a:pt x="2385016" y="1217682"/>
                </a:lnTo>
                <a:cubicBezTo>
                  <a:pt x="2385016" y="1876286"/>
                  <a:pt x="1851111" y="2410190"/>
                  <a:pt x="1192508" y="2410190"/>
                </a:cubicBezTo>
                <a:close/>
              </a:path>
            </a:pathLst>
          </a:custGeom>
          <a:solidFill>
            <a:srgbClr val="27558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75582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Oval 1" descr="timeline endpoints">
            <a:extLst>
              <a:ext uri="{FF2B5EF4-FFF2-40B4-BE49-F238E27FC236}">
                <a16:creationId xmlns:a16="http://schemas.microsoft.com/office/drawing/2014/main" id="{81AA7F01-98B3-49CE-A287-1B558536C306}"/>
              </a:ext>
            </a:extLst>
          </p:cNvPr>
          <p:cNvSpPr/>
          <p:nvPr/>
        </p:nvSpPr>
        <p:spPr>
          <a:xfrm>
            <a:off x="1320120" y="3149771"/>
            <a:ext cx="218092" cy="218092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6086B1F-4F6D-4493-AE84-2520E93642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A44816B-378D-41B5-84D7-39CECE2E45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solidFill>
            <a:schemeClr val="bg1"/>
          </a:solidFill>
          <a:ln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EFC63F8-23B1-4F22-9868-15EB446170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A64E66E-DA3C-42CD-80D9-89BD3A8A4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ln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5A6A695-5271-4895-88EF-663A3F593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3CA8393-83FA-4B7B-BF41-CB601BA164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ln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CD04606-2C05-4AC9-9F6C-C0E9EDF1BC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>
                <a:solidFill>
                  <a:srgbClr val="891A1A"/>
                </a:solidFill>
              </a:rPr>
              <a:t>MILESTONE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A3309B0-9F41-47B2-8F25-1098748641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ln>
            <a:solidFill>
              <a:srgbClr val="891A1A"/>
            </a:solidFill>
          </a:ln>
        </p:spPr>
        <p:txBody>
          <a:bodyPr/>
          <a:lstStyle/>
          <a:p>
            <a:r>
              <a:rPr lang="en-US" dirty="0"/>
              <a:t>[Text]</a:t>
            </a:r>
          </a:p>
          <a:p>
            <a:endParaRPr lang="en-US" dirty="0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F28D01B5-A5BC-45A3-8718-13BDC694F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i="1" dirty="0">
                <a:solidFill>
                  <a:srgbClr val="891A1A"/>
                </a:solidFill>
              </a:rPr>
              <a:t>VA/SAMHSA Governor’s Challenge to Prevent Suicide Among </a:t>
            </a:r>
            <a:br>
              <a:rPr lang="en-US" sz="2000" i="1" dirty="0">
                <a:solidFill>
                  <a:srgbClr val="891A1A"/>
                </a:solidFill>
              </a:rPr>
            </a:br>
            <a:r>
              <a:rPr lang="en-US" sz="2000" i="1" dirty="0">
                <a:solidFill>
                  <a:srgbClr val="891A1A"/>
                </a:solidFill>
              </a:rPr>
              <a:t>Service Members, Veterans, and Their Families</a:t>
            </a:r>
            <a:br>
              <a:rPr lang="en-US" sz="2000" i="1" dirty="0"/>
            </a:br>
            <a:r>
              <a:rPr lang="en-US" sz="2000" i="1" dirty="0"/>
              <a:t> </a:t>
            </a:r>
            <a:r>
              <a:rPr lang="en-US" sz="2400" dirty="0"/>
              <a:t>Implementation Roadmap </a:t>
            </a:r>
            <a:br>
              <a:rPr lang="en-US" sz="2400" dirty="0"/>
            </a:br>
            <a:endParaRPr lang="en-US" sz="2000" dirty="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5DCD168-CF3F-4C0B-9FC3-8870E413E5B7}"/>
              </a:ext>
            </a:extLst>
          </p:cNvPr>
          <p:cNvSpPr/>
          <p:nvPr/>
        </p:nvSpPr>
        <p:spPr>
          <a:xfrm rot="10800000">
            <a:off x="10455587" y="3223770"/>
            <a:ext cx="261466" cy="19170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325459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Custom 1">
      <a:dk1>
        <a:srgbClr val="000000"/>
      </a:dk1>
      <a:lt1>
        <a:srgbClr val="FFFFFF"/>
      </a:lt1>
      <a:dk2>
        <a:srgbClr val="275582"/>
      </a:dk2>
      <a:lt2>
        <a:srgbClr val="EBEBEB"/>
      </a:lt2>
      <a:accent1>
        <a:srgbClr val="275582"/>
      </a:accent1>
      <a:accent2>
        <a:srgbClr val="275582"/>
      </a:accent2>
      <a:accent3>
        <a:srgbClr val="275582"/>
      </a:accent3>
      <a:accent4>
        <a:srgbClr val="275582"/>
      </a:accent4>
      <a:accent5>
        <a:srgbClr val="275582"/>
      </a:accent5>
      <a:accent6>
        <a:srgbClr val="275582"/>
      </a:accent6>
      <a:hlink>
        <a:srgbClr val="275582"/>
      </a:hlink>
      <a:folHlink>
        <a:srgbClr val="275582"/>
      </a:folHlink>
    </a:clrScheme>
    <a:fontScheme name="Custom 11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duct Timeline_WAC_LH - v2" id="{C490F22C-BCE6-4049-96E9-DC11EF4DCC46}" vid="{AA5619E9-B2EB-4B47-8E48-7B1F4A347B9C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C1DAB8B-23BA-4827-9CE8-505DD4A39F0A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E39B5CC5BEBA418C73FA135777870E" ma:contentTypeVersion="16" ma:contentTypeDescription="Create a new document." ma:contentTypeScope="" ma:versionID="246d8226dae1268cec035c0f9cb40dd9">
  <xsd:schema xmlns:xsd="http://www.w3.org/2001/XMLSchema" xmlns:xs="http://www.w3.org/2001/XMLSchema" xmlns:p="http://schemas.microsoft.com/office/2006/metadata/properties" xmlns:ns2="4dd56b85-9398-47b0-a368-677ae1756ffe" xmlns:ns3="df1983df-aeaf-4222-b053-376ab4ecb4ed" targetNamespace="http://schemas.microsoft.com/office/2006/metadata/properties" ma:root="true" ma:fieldsID="71af6a425918e9f2623fac50540119cc" ns2:_="" ns3:_="">
    <xsd:import namespace="4dd56b85-9398-47b0-a368-677ae1756ffe"/>
    <xsd:import namespace="df1983df-aeaf-4222-b053-376ab4ecb4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d56b85-9398-47b0-a368-677ae1756f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d396fbf-84ae-4ccc-b0ee-2e7811a3b7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983df-aeaf-4222-b053-376ab4ecb4e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78a9aa47-1c20-4e18-9ab9-43a3b0ca9855}" ma:internalName="TaxCatchAll" ma:showField="CatchAllData" ma:web="df1983df-aeaf-4222-b053-376ab4ecb4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f1983df-aeaf-4222-b053-376ab4ecb4ed">
      <UserInfo>
        <DisplayName/>
        <AccountId xsi:nil="true"/>
        <AccountType/>
      </UserInfo>
    </SharedWithUsers>
    <TaxCatchAll xmlns="df1983df-aeaf-4222-b053-376ab4ecb4ed" xsi:nil="true"/>
    <lcf76f155ced4ddcb4097134ff3c332f xmlns="4dd56b85-9398-47b0-a368-677ae1756ff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66BA265-3C9C-41FF-80C6-61A7F961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553237-99C4-4085-BE6E-4BE06238EAAD}"/>
</file>

<file path=customXml/itemProps3.xml><?xml version="1.0" encoding="utf-8"?>
<ds:datastoreItem xmlns:ds="http://schemas.openxmlformats.org/officeDocument/2006/customXml" ds:itemID="{B211B2B9-8CE5-4E5A-B70F-6B056FE844E8}">
  <ds:schemaRefs>
    <ds:schemaRef ds:uri="4f31b185-3bc4-4a5d-bc82-cdaed0dda30e"/>
    <ds:schemaRef ds:uri="df1983df-aeaf-4222-b053-376ab4ecb4e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c56aff0-96df-437b-a4e6-208555ca95f8"/>
    <ds:schemaRef ds:uri="4dd56b85-9398-47b0-a368-677ae1756ff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Colorful product roadmap timeline </Template>
  <TotalTime>805</TotalTime>
  <Words>274</Words>
  <Application>Microsoft Office PowerPoint</Application>
  <PresentationFormat>Widescreen</PresentationFormat>
  <Paragraphs>123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Avenir Next LT Pro Light</vt:lpstr>
      <vt:lpstr>Speak Pro</vt:lpstr>
      <vt:lpstr>2_Office Theme</vt:lpstr>
      <vt:lpstr> Implementation Roadmap  </vt:lpstr>
      <vt:lpstr>Implementation Roadmap  </vt:lpstr>
      <vt:lpstr>VA/SAMHSA Governor’s Challenge to Prevent Suicide Among  Service Members, Veterans, and Their Families Implementation Roadmap  </vt:lpstr>
      <vt:lpstr>VA/SAMHSA Governor’s Challenge to Prevent Suicide Among  Service Members, Veterans, and Their Families Implementation Roadmap  </vt:lpstr>
      <vt:lpstr>VA/SAMHSA Governor’s Challenge to Prevent Suicide Among  Service Members, Veterans, and Their Families  Implementation Roadmap  </vt:lpstr>
      <vt:lpstr>VA/SAMHSA Governor’s Challenge to Prevent Suicide Among  Service Members, Veterans, and Their Families  Implementation Roadmap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Roadmap  [Pilot/Targeted Effort Name]</dc:title>
  <dc:creator>Angela Wright</dc:creator>
  <cp:lastModifiedBy>Angela Wright</cp:lastModifiedBy>
  <cp:revision>90</cp:revision>
  <dcterms:created xsi:type="dcterms:W3CDTF">2021-02-01T21:31:42Z</dcterms:created>
  <dcterms:modified xsi:type="dcterms:W3CDTF">2023-03-01T02:09:33Z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0x010100B3E39B5CC5BEBA418C73FA135777870E</vt:lpwstr>
  </property>
  <property fmtid="{D5CDD505-2E9C-101B-9397-08002B2CF9AE}" pid="3" name="Order">
    <vt:r8>7733500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ComplianceAssetId">
    <vt:lpwstr/>
  </property>
  <property fmtid="{D5CDD505-2E9C-101B-9397-08002B2CF9AE}" pid="7" name="MediaServiceImageTags">
    <vt:lpwstr/>
  </property>
</Properties>
</file>